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5"/>
  </p:notesMasterIdLst>
  <p:sldIdLst>
    <p:sldId id="256" r:id="rId2"/>
    <p:sldId id="291" r:id="rId3"/>
    <p:sldId id="257" r:id="rId4"/>
    <p:sldId id="261" r:id="rId5"/>
    <p:sldId id="263" r:id="rId6"/>
    <p:sldId id="284" r:id="rId7"/>
    <p:sldId id="285" r:id="rId8"/>
    <p:sldId id="286" r:id="rId9"/>
    <p:sldId id="287" r:id="rId10"/>
    <p:sldId id="289" r:id="rId11"/>
    <p:sldId id="288" r:id="rId12"/>
    <p:sldId id="290" r:id="rId13"/>
    <p:sldId id="283"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ixie One" panose="020B0604020202020204" charset="0"/>
      <p:regular r:id="rId20"/>
    </p:embeddedFont>
    <p:embeddedFont>
      <p:font typeface="Century Gothic" panose="020B0502020202020204" pitchFamily="34" charset="0"/>
      <p:regular r:id="rId21"/>
      <p:bold r:id="rId22"/>
      <p:italic r:id="rId23"/>
      <p:boldItalic r:id="rId24"/>
    </p:embeddedFont>
    <p:embeddedFont>
      <p:font typeface="Microsoft JhengHei UI" panose="020B0604030504040204" pitchFamily="34" charset="-120"/>
      <p:regular r:id="rId25"/>
      <p:bold r:id="rId26"/>
    </p:embeddedFont>
    <p:embeddedFont>
      <p:font typeface="Open Sans" panose="020B0604020202020204" charset="0"/>
      <p:regular r:id="rId27"/>
      <p:bold r:id="rId28"/>
      <p:italic r:id="rId29"/>
      <p:boldItalic r:id="rId30"/>
    </p:embeddedFont>
    <p:embeddedFont>
      <p:font typeface="Inconsolata"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607BF3-D373-456F-9CDD-1DFA99E74467}">
  <a:tblStyle styleId="{3C607BF3-D373-456F-9CDD-1DFA99E7446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A8829-97CC-49B7-A6D9-48AED0136B00}" type="doc">
      <dgm:prSet loTypeId="urn:microsoft.com/office/officeart/2005/8/layout/hierarchy1" loCatId="hierarchy" qsTypeId="urn:microsoft.com/office/officeart/2005/8/quickstyle/simple3" qsCatId="simple" csTypeId="urn:microsoft.com/office/officeart/2005/8/colors/colorful4" csCatId="colorful" phldr="1"/>
      <dgm:spPr/>
      <dgm:t>
        <a:bodyPr/>
        <a:lstStyle/>
        <a:p>
          <a:endParaRPr lang="es-ES"/>
        </a:p>
      </dgm:t>
    </dgm:pt>
    <dgm:pt modelId="{8EA8E03F-FBE5-4C7C-A95E-FACB5B1D4A13}">
      <dgm:prSet phldrT="[Texto]" custT="1"/>
      <dgm:spPr/>
      <dgm:t>
        <a:bodyPr/>
        <a:lstStyle/>
        <a:p>
          <a:r>
            <a:rPr lang="es-ES" sz="2800"/>
            <a:t>Unidades temáticas</a:t>
          </a:r>
        </a:p>
      </dgm:t>
    </dgm:pt>
    <dgm:pt modelId="{B68558ED-6928-48BE-BB37-8ADFF21C5757}" type="parTrans" cxnId="{293321A7-E74F-4092-A6DF-61B112FCC037}">
      <dgm:prSet/>
      <dgm:spPr/>
      <dgm:t>
        <a:bodyPr/>
        <a:lstStyle/>
        <a:p>
          <a:endParaRPr lang="es-ES"/>
        </a:p>
      </dgm:t>
    </dgm:pt>
    <dgm:pt modelId="{4A7222EA-FF76-4EE5-ADF0-3AB49BB5DD36}" type="sibTrans" cxnId="{293321A7-E74F-4092-A6DF-61B112FCC037}">
      <dgm:prSet/>
      <dgm:spPr/>
      <dgm:t>
        <a:bodyPr/>
        <a:lstStyle/>
        <a:p>
          <a:endParaRPr lang="es-ES"/>
        </a:p>
      </dgm:t>
    </dgm:pt>
    <dgm:pt modelId="{FD38D8B3-D5AC-466F-9DCB-6BD883AC17A3}">
      <dgm:prSet phldrT="[Texto]" custT="1"/>
      <dgm:spPr>
        <a:solidFill>
          <a:srgbClr val="FF66CC">
            <a:alpha val="90000"/>
          </a:srgbClr>
        </a:solidFill>
      </dgm:spPr>
      <dgm:t>
        <a:bodyPr/>
        <a:lstStyle/>
        <a:p>
          <a:r>
            <a:rPr lang="es-ES" sz="2400"/>
            <a:t>Unidad I</a:t>
          </a:r>
        </a:p>
      </dgm:t>
    </dgm:pt>
    <dgm:pt modelId="{DD628D27-2422-4659-8058-CDC3906D8F81}" type="parTrans" cxnId="{23B447FA-42ED-4625-907B-BC9803899287}">
      <dgm:prSet/>
      <dgm:spPr/>
      <dgm:t>
        <a:bodyPr/>
        <a:lstStyle/>
        <a:p>
          <a:endParaRPr lang="es-ES"/>
        </a:p>
      </dgm:t>
    </dgm:pt>
    <dgm:pt modelId="{A3372865-D67C-4B4F-8D16-1188B45A222A}" type="sibTrans" cxnId="{23B447FA-42ED-4625-907B-BC9803899287}">
      <dgm:prSet/>
      <dgm:spPr/>
      <dgm:t>
        <a:bodyPr/>
        <a:lstStyle/>
        <a:p>
          <a:endParaRPr lang="es-ES"/>
        </a:p>
      </dgm:t>
    </dgm:pt>
    <dgm:pt modelId="{5450B9C6-DAC7-4F16-A1F6-62EC616B3813}">
      <dgm:prSet phldrT="[Texto]"/>
      <dgm:spPr>
        <a:solidFill>
          <a:schemeClr val="bg1">
            <a:alpha val="90000"/>
          </a:schemeClr>
        </a:solidFill>
      </dgm:spPr>
      <dgm:t>
        <a:bodyPr/>
        <a:lstStyle/>
        <a:p>
          <a:r>
            <a:rPr lang="es-ES"/>
            <a:t>1.1 Roles y actividades</a:t>
          </a:r>
        </a:p>
      </dgm:t>
    </dgm:pt>
    <dgm:pt modelId="{4C99C2BA-72A4-498F-BCB3-D895F0B65752}" type="parTrans" cxnId="{75EC0B29-EA6B-4CE6-B897-F769B580C85D}">
      <dgm:prSet/>
      <dgm:spPr/>
      <dgm:t>
        <a:bodyPr/>
        <a:lstStyle/>
        <a:p>
          <a:endParaRPr lang="es-ES"/>
        </a:p>
      </dgm:t>
    </dgm:pt>
    <dgm:pt modelId="{B950D46C-9695-479F-B452-A9B78EAF4FDB}" type="sibTrans" cxnId="{75EC0B29-EA6B-4CE6-B897-F769B580C85D}">
      <dgm:prSet/>
      <dgm:spPr/>
      <dgm:t>
        <a:bodyPr/>
        <a:lstStyle/>
        <a:p>
          <a:endParaRPr lang="es-ES"/>
        </a:p>
      </dgm:t>
    </dgm:pt>
    <dgm:pt modelId="{E3DCCBE0-7671-43C6-A78E-20E6149B76E5}">
      <dgm:prSet phldrT="[Texto]"/>
      <dgm:spPr>
        <a:solidFill>
          <a:schemeClr val="bg1">
            <a:alpha val="89804"/>
          </a:schemeClr>
        </a:solidFill>
      </dgm:spPr>
      <dgm:t>
        <a:bodyPr/>
        <a:lstStyle/>
        <a:p>
          <a:r>
            <a:rPr lang="es-ES"/>
            <a:t>1.2 Proyectos</a:t>
          </a:r>
        </a:p>
      </dgm:t>
    </dgm:pt>
    <dgm:pt modelId="{40D67CD9-21BE-4393-963B-40C2835B1690}" type="parTrans" cxnId="{D96D9E4B-A7A6-43C8-B80F-6BA27B61AAA3}">
      <dgm:prSet/>
      <dgm:spPr/>
      <dgm:t>
        <a:bodyPr/>
        <a:lstStyle/>
        <a:p>
          <a:endParaRPr lang="es-ES"/>
        </a:p>
      </dgm:t>
    </dgm:pt>
    <dgm:pt modelId="{67049987-01BD-44B8-A452-1521394EF6FF}" type="sibTrans" cxnId="{D96D9E4B-A7A6-43C8-B80F-6BA27B61AAA3}">
      <dgm:prSet/>
      <dgm:spPr/>
      <dgm:t>
        <a:bodyPr/>
        <a:lstStyle/>
        <a:p>
          <a:endParaRPr lang="es-ES"/>
        </a:p>
      </dgm:t>
    </dgm:pt>
    <dgm:pt modelId="{270870EA-5BB0-4FA1-ABF1-2E9353C98932}">
      <dgm:prSet phldrT="[Texto]" custT="1"/>
      <dgm:spPr/>
      <dgm:t>
        <a:bodyPr/>
        <a:lstStyle/>
        <a:p>
          <a:r>
            <a:rPr lang="es-ES" sz="2400"/>
            <a:t>Unidad II</a:t>
          </a:r>
        </a:p>
      </dgm:t>
    </dgm:pt>
    <dgm:pt modelId="{E83D820A-47DB-4132-B056-7EA3DD8C751D}" type="parTrans" cxnId="{E8062599-8E0B-4221-9D55-2E911245C15B}">
      <dgm:prSet/>
      <dgm:spPr/>
      <dgm:t>
        <a:bodyPr/>
        <a:lstStyle/>
        <a:p>
          <a:endParaRPr lang="es-ES"/>
        </a:p>
      </dgm:t>
    </dgm:pt>
    <dgm:pt modelId="{FF4895E2-A85B-4396-B38F-18EEB99B4AA3}" type="sibTrans" cxnId="{E8062599-8E0B-4221-9D55-2E911245C15B}">
      <dgm:prSet/>
      <dgm:spPr/>
      <dgm:t>
        <a:bodyPr/>
        <a:lstStyle/>
        <a:p>
          <a:endParaRPr lang="es-ES"/>
        </a:p>
      </dgm:t>
    </dgm:pt>
    <dgm:pt modelId="{3298C427-0BA5-4A36-8D5A-4D2F775E73CC}">
      <dgm:prSet phldrT="[Texto]"/>
      <dgm:spPr/>
      <dgm:t>
        <a:bodyPr/>
        <a:lstStyle/>
        <a:p>
          <a:r>
            <a:rPr lang="es-ES"/>
            <a:t>2.1 Definición del proyecto</a:t>
          </a:r>
        </a:p>
      </dgm:t>
    </dgm:pt>
    <dgm:pt modelId="{DC70C49C-52DE-44CD-88AC-3D7932252910}" type="parTrans" cxnId="{27B5D210-68AA-4BEE-BADD-93EC6C10FA41}">
      <dgm:prSet/>
      <dgm:spPr/>
      <dgm:t>
        <a:bodyPr/>
        <a:lstStyle/>
        <a:p>
          <a:endParaRPr lang="es-ES"/>
        </a:p>
      </dgm:t>
    </dgm:pt>
    <dgm:pt modelId="{A7A0BC44-F1AF-4CB3-8C30-936F204FA373}" type="sibTrans" cxnId="{27B5D210-68AA-4BEE-BADD-93EC6C10FA41}">
      <dgm:prSet/>
      <dgm:spPr/>
      <dgm:t>
        <a:bodyPr/>
        <a:lstStyle/>
        <a:p>
          <a:endParaRPr lang="es-ES"/>
        </a:p>
      </dgm:t>
    </dgm:pt>
    <dgm:pt modelId="{B6E41019-5B49-4E3C-BEBA-456AE604CDEA}">
      <dgm:prSet/>
      <dgm:spPr>
        <a:solidFill>
          <a:srgbClr val="FF66CC">
            <a:alpha val="90000"/>
          </a:srgbClr>
        </a:solidFill>
      </dgm:spPr>
      <dgm:t>
        <a:bodyPr/>
        <a:lstStyle/>
        <a:p>
          <a:r>
            <a:rPr lang="es-ES"/>
            <a:t>1.3 Bitácoras</a:t>
          </a:r>
        </a:p>
      </dgm:t>
    </dgm:pt>
    <dgm:pt modelId="{BEDDD327-595D-4485-A4FF-8BB6DE596E89}" type="parTrans" cxnId="{259F34D2-2AA2-4C82-BF5A-9F240A320341}">
      <dgm:prSet/>
      <dgm:spPr/>
      <dgm:t>
        <a:bodyPr/>
        <a:lstStyle/>
        <a:p>
          <a:endParaRPr lang="es-ES"/>
        </a:p>
      </dgm:t>
    </dgm:pt>
    <dgm:pt modelId="{BFAB8632-35D4-4936-9B2C-F61A02A4CD0A}" type="sibTrans" cxnId="{259F34D2-2AA2-4C82-BF5A-9F240A320341}">
      <dgm:prSet/>
      <dgm:spPr/>
      <dgm:t>
        <a:bodyPr/>
        <a:lstStyle/>
        <a:p>
          <a:endParaRPr lang="es-ES"/>
        </a:p>
      </dgm:t>
    </dgm:pt>
    <dgm:pt modelId="{336359E6-89A8-4032-A9B8-318006E7500E}">
      <dgm:prSet/>
      <dgm:spPr/>
      <dgm:t>
        <a:bodyPr/>
        <a:lstStyle/>
        <a:p>
          <a:r>
            <a:rPr lang="es-ES"/>
            <a:t>2.2 Desarrollo del proyecto</a:t>
          </a:r>
        </a:p>
      </dgm:t>
    </dgm:pt>
    <dgm:pt modelId="{5693F9DD-3943-44CE-80D1-6FB77EBD4E71}" type="parTrans" cxnId="{E42D45C8-3B2E-4087-A171-624F96994A70}">
      <dgm:prSet/>
      <dgm:spPr/>
      <dgm:t>
        <a:bodyPr/>
        <a:lstStyle/>
        <a:p>
          <a:endParaRPr lang="es-ES"/>
        </a:p>
      </dgm:t>
    </dgm:pt>
    <dgm:pt modelId="{F339ED09-94AD-4832-8C43-B127A3812D4F}" type="sibTrans" cxnId="{E42D45C8-3B2E-4087-A171-624F96994A70}">
      <dgm:prSet/>
      <dgm:spPr/>
      <dgm:t>
        <a:bodyPr/>
        <a:lstStyle/>
        <a:p>
          <a:endParaRPr lang="es-ES"/>
        </a:p>
      </dgm:t>
    </dgm:pt>
    <dgm:pt modelId="{5404EC09-ACEA-4F16-9539-0183AF0F41DC}">
      <dgm:prSet/>
      <dgm:spPr/>
      <dgm:t>
        <a:bodyPr/>
        <a:lstStyle/>
        <a:p>
          <a:r>
            <a:rPr lang="es-ES"/>
            <a:t>2.3 Cierre del proyecto</a:t>
          </a:r>
        </a:p>
      </dgm:t>
    </dgm:pt>
    <dgm:pt modelId="{92235D1C-6E73-4A3A-9C58-835A6660B70C}" type="parTrans" cxnId="{31F6AEF9-9DF0-401E-AE89-B6739039869D}">
      <dgm:prSet/>
      <dgm:spPr/>
      <dgm:t>
        <a:bodyPr/>
        <a:lstStyle/>
        <a:p>
          <a:endParaRPr lang="es-ES"/>
        </a:p>
      </dgm:t>
    </dgm:pt>
    <dgm:pt modelId="{F71060D3-8A14-461D-A669-023D776E7BB8}" type="sibTrans" cxnId="{31F6AEF9-9DF0-401E-AE89-B6739039869D}">
      <dgm:prSet/>
      <dgm:spPr/>
      <dgm:t>
        <a:bodyPr/>
        <a:lstStyle/>
        <a:p>
          <a:endParaRPr lang="es-ES"/>
        </a:p>
      </dgm:t>
    </dgm:pt>
    <dgm:pt modelId="{D6CF0BD1-2307-40B2-83F3-3994C001E3CB}" type="pres">
      <dgm:prSet presAssocID="{BE2A8829-97CC-49B7-A6D9-48AED0136B00}" presName="hierChild1" presStyleCnt="0">
        <dgm:presLayoutVars>
          <dgm:chPref val="1"/>
          <dgm:dir/>
          <dgm:animOne val="branch"/>
          <dgm:animLvl val="lvl"/>
          <dgm:resizeHandles/>
        </dgm:presLayoutVars>
      </dgm:prSet>
      <dgm:spPr/>
      <dgm:t>
        <a:bodyPr/>
        <a:lstStyle/>
        <a:p>
          <a:endParaRPr lang="es-MX"/>
        </a:p>
      </dgm:t>
    </dgm:pt>
    <dgm:pt modelId="{8F99D978-2726-4350-8D30-A8EC45FFE770}" type="pres">
      <dgm:prSet presAssocID="{8EA8E03F-FBE5-4C7C-A95E-FACB5B1D4A13}" presName="hierRoot1" presStyleCnt="0"/>
      <dgm:spPr/>
    </dgm:pt>
    <dgm:pt modelId="{37F00E6E-14E1-4068-93DE-1A1BD0070472}" type="pres">
      <dgm:prSet presAssocID="{8EA8E03F-FBE5-4C7C-A95E-FACB5B1D4A13}" presName="composite" presStyleCnt="0"/>
      <dgm:spPr/>
    </dgm:pt>
    <dgm:pt modelId="{C3587731-DA65-4EE3-87A4-1881D4E60936}" type="pres">
      <dgm:prSet presAssocID="{8EA8E03F-FBE5-4C7C-A95E-FACB5B1D4A13}" presName="background" presStyleLbl="node0" presStyleIdx="0" presStyleCnt="1"/>
      <dgm:spPr/>
    </dgm:pt>
    <dgm:pt modelId="{56BF0823-02E9-42EF-A750-BF59AAF8C78D}" type="pres">
      <dgm:prSet presAssocID="{8EA8E03F-FBE5-4C7C-A95E-FACB5B1D4A13}" presName="text" presStyleLbl="fgAcc0" presStyleIdx="0" presStyleCnt="1" custScaleX="142576" custScaleY="112876">
        <dgm:presLayoutVars>
          <dgm:chPref val="3"/>
        </dgm:presLayoutVars>
      </dgm:prSet>
      <dgm:spPr/>
      <dgm:t>
        <a:bodyPr/>
        <a:lstStyle/>
        <a:p>
          <a:endParaRPr lang="es-MX"/>
        </a:p>
      </dgm:t>
    </dgm:pt>
    <dgm:pt modelId="{4FDFDA40-F150-4F26-A092-CC2086F1B8C9}" type="pres">
      <dgm:prSet presAssocID="{8EA8E03F-FBE5-4C7C-A95E-FACB5B1D4A13}" presName="hierChild2" presStyleCnt="0"/>
      <dgm:spPr/>
    </dgm:pt>
    <dgm:pt modelId="{78BB48C8-15D6-41F8-AE20-CDA0A5EBDC25}" type="pres">
      <dgm:prSet presAssocID="{DD628D27-2422-4659-8058-CDC3906D8F81}" presName="Name10" presStyleLbl="parChTrans1D2" presStyleIdx="0" presStyleCnt="2"/>
      <dgm:spPr/>
      <dgm:t>
        <a:bodyPr/>
        <a:lstStyle/>
        <a:p>
          <a:endParaRPr lang="es-MX"/>
        </a:p>
      </dgm:t>
    </dgm:pt>
    <dgm:pt modelId="{86D7CF86-B7C6-4800-8D7C-04822E9DEAC6}" type="pres">
      <dgm:prSet presAssocID="{FD38D8B3-D5AC-466F-9DCB-6BD883AC17A3}" presName="hierRoot2" presStyleCnt="0"/>
      <dgm:spPr/>
    </dgm:pt>
    <dgm:pt modelId="{1039FE47-BDFD-4C36-8E6B-DF9746B5693C}" type="pres">
      <dgm:prSet presAssocID="{FD38D8B3-D5AC-466F-9DCB-6BD883AC17A3}" presName="composite2" presStyleCnt="0"/>
      <dgm:spPr/>
    </dgm:pt>
    <dgm:pt modelId="{E9471D4C-058D-4700-9368-83963DAD39CC}" type="pres">
      <dgm:prSet presAssocID="{FD38D8B3-D5AC-466F-9DCB-6BD883AC17A3}" presName="background2" presStyleLbl="node2" presStyleIdx="0" presStyleCnt="2"/>
      <dgm:spPr/>
    </dgm:pt>
    <dgm:pt modelId="{E22956BB-08A6-4F95-8AD2-9167827ECD96}" type="pres">
      <dgm:prSet presAssocID="{FD38D8B3-D5AC-466F-9DCB-6BD883AC17A3}" presName="text2" presStyleLbl="fgAcc2" presStyleIdx="0" presStyleCnt="2" custScaleX="126085">
        <dgm:presLayoutVars>
          <dgm:chPref val="3"/>
        </dgm:presLayoutVars>
      </dgm:prSet>
      <dgm:spPr/>
      <dgm:t>
        <a:bodyPr/>
        <a:lstStyle/>
        <a:p>
          <a:endParaRPr lang="es-MX"/>
        </a:p>
      </dgm:t>
    </dgm:pt>
    <dgm:pt modelId="{62476AF7-8308-4161-8EA7-42A3150CD135}" type="pres">
      <dgm:prSet presAssocID="{FD38D8B3-D5AC-466F-9DCB-6BD883AC17A3}" presName="hierChild3" presStyleCnt="0"/>
      <dgm:spPr/>
    </dgm:pt>
    <dgm:pt modelId="{A7E915FE-2ADB-498E-9E73-C05B870159B8}" type="pres">
      <dgm:prSet presAssocID="{4C99C2BA-72A4-498F-BCB3-D895F0B65752}" presName="Name17" presStyleLbl="parChTrans1D3" presStyleIdx="0" presStyleCnt="6"/>
      <dgm:spPr/>
      <dgm:t>
        <a:bodyPr/>
        <a:lstStyle/>
        <a:p>
          <a:endParaRPr lang="es-MX"/>
        </a:p>
      </dgm:t>
    </dgm:pt>
    <dgm:pt modelId="{D59E7DB0-694A-4AE0-B48C-A6A3826FA6CE}" type="pres">
      <dgm:prSet presAssocID="{5450B9C6-DAC7-4F16-A1F6-62EC616B3813}" presName="hierRoot3" presStyleCnt="0"/>
      <dgm:spPr/>
    </dgm:pt>
    <dgm:pt modelId="{4C8528ED-7FFA-46AC-966E-43DEA1E67490}" type="pres">
      <dgm:prSet presAssocID="{5450B9C6-DAC7-4F16-A1F6-62EC616B3813}" presName="composite3" presStyleCnt="0"/>
      <dgm:spPr/>
    </dgm:pt>
    <dgm:pt modelId="{85767C0C-66D4-4578-90F1-60D657F43C9E}" type="pres">
      <dgm:prSet presAssocID="{5450B9C6-DAC7-4F16-A1F6-62EC616B3813}" presName="background3" presStyleLbl="node3" presStyleIdx="0" presStyleCnt="6"/>
      <dgm:spPr/>
    </dgm:pt>
    <dgm:pt modelId="{DC003F78-534C-4A05-8785-B5DBC7BEFB57}" type="pres">
      <dgm:prSet presAssocID="{5450B9C6-DAC7-4F16-A1F6-62EC616B3813}" presName="text3" presStyleLbl="fgAcc3" presStyleIdx="0" presStyleCnt="6">
        <dgm:presLayoutVars>
          <dgm:chPref val="3"/>
        </dgm:presLayoutVars>
      </dgm:prSet>
      <dgm:spPr/>
      <dgm:t>
        <a:bodyPr/>
        <a:lstStyle/>
        <a:p>
          <a:endParaRPr lang="es-MX"/>
        </a:p>
      </dgm:t>
    </dgm:pt>
    <dgm:pt modelId="{4089EC44-E5CC-48A4-A47F-6064F7DD7628}" type="pres">
      <dgm:prSet presAssocID="{5450B9C6-DAC7-4F16-A1F6-62EC616B3813}" presName="hierChild4" presStyleCnt="0"/>
      <dgm:spPr/>
    </dgm:pt>
    <dgm:pt modelId="{8B75F63C-210F-4E39-BA00-F504241D8F82}" type="pres">
      <dgm:prSet presAssocID="{40D67CD9-21BE-4393-963B-40C2835B1690}" presName="Name17" presStyleLbl="parChTrans1D3" presStyleIdx="1" presStyleCnt="6"/>
      <dgm:spPr/>
      <dgm:t>
        <a:bodyPr/>
        <a:lstStyle/>
        <a:p>
          <a:endParaRPr lang="es-MX"/>
        </a:p>
      </dgm:t>
    </dgm:pt>
    <dgm:pt modelId="{5965E555-7165-4285-893F-55C922D2476C}" type="pres">
      <dgm:prSet presAssocID="{E3DCCBE0-7671-43C6-A78E-20E6149B76E5}" presName="hierRoot3" presStyleCnt="0"/>
      <dgm:spPr/>
    </dgm:pt>
    <dgm:pt modelId="{79A091EF-2A46-47E3-B319-A93370CB7A03}" type="pres">
      <dgm:prSet presAssocID="{E3DCCBE0-7671-43C6-A78E-20E6149B76E5}" presName="composite3" presStyleCnt="0"/>
      <dgm:spPr/>
    </dgm:pt>
    <dgm:pt modelId="{D9AF22B9-ED36-411A-945A-DA919476D847}" type="pres">
      <dgm:prSet presAssocID="{E3DCCBE0-7671-43C6-A78E-20E6149B76E5}" presName="background3" presStyleLbl="node3" presStyleIdx="1" presStyleCnt="6"/>
      <dgm:spPr/>
    </dgm:pt>
    <dgm:pt modelId="{B535FEAC-3BE5-4EA8-90AC-FA102D3306BC}" type="pres">
      <dgm:prSet presAssocID="{E3DCCBE0-7671-43C6-A78E-20E6149B76E5}" presName="text3" presStyleLbl="fgAcc3" presStyleIdx="1" presStyleCnt="6">
        <dgm:presLayoutVars>
          <dgm:chPref val="3"/>
        </dgm:presLayoutVars>
      </dgm:prSet>
      <dgm:spPr/>
      <dgm:t>
        <a:bodyPr/>
        <a:lstStyle/>
        <a:p>
          <a:endParaRPr lang="es-MX"/>
        </a:p>
      </dgm:t>
    </dgm:pt>
    <dgm:pt modelId="{07068065-EDAC-41C2-A9D4-9F6AA0428DD7}" type="pres">
      <dgm:prSet presAssocID="{E3DCCBE0-7671-43C6-A78E-20E6149B76E5}" presName="hierChild4" presStyleCnt="0"/>
      <dgm:spPr/>
    </dgm:pt>
    <dgm:pt modelId="{CCB1BB47-0E7E-4B4A-A5A6-C1A320605ACF}" type="pres">
      <dgm:prSet presAssocID="{BEDDD327-595D-4485-A4FF-8BB6DE596E89}" presName="Name17" presStyleLbl="parChTrans1D3" presStyleIdx="2" presStyleCnt="6"/>
      <dgm:spPr/>
      <dgm:t>
        <a:bodyPr/>
        <a:lstStyle/>
        <a:p>
          <a:endParaRPr lang="es-MX"/>
        </a:p>
      </dgm:t>
    </dgm:pt>
    <dgm:pt modelId="{6B3F6240-EB4B-4D0F-ABE0-8A3DE48A81A3}" type="pres">
      <dgm:prSet presAssocID="{B6E41019-5B49-4E3C-BEBA-456AE604CDEA}" presName="hierRoot3" presStyleCnt="0"/>
      <dgm:spPr/>
    </dgm:pt>
    <dgm:pt modelId="{730098D1-D9BD-41B0-BEB4-F854CA1E6E7C}" type="pres">
      <dgm:prSet presAssocID="{B6E41019-5B49-4E3C-BEBA-456AE604CDEA}" presName="composite3" presStyleCnt="0"/>
      <dgm:spPr/>
    </dgm:pt>
    <dgm:pt modelId="{C830E9C3-17C8-4B6E-8989-89D66C8D8485}" type="pres">
      <dgm:prSet presAssocID="{B6E41019-5B49-4E3C-BEBA-456AE604CDEA}" presName="background3" presStyleLbl="node3" presStyleIdx="2" presStyleCnt="6"/>
      <dgm:spPr/>
    </dgm:pt>
    <dgm:pt modelId="{0C23D977-518E-4809-9FF8-B42756B2DA98}" type="pres">
      <dgm:prSet presAssocID="{B6E41019-5B49-4E3C-BEBA-456AE604CDEA}" presName="text3" presStyleLbl="fgAcc3" presStyleIdx="2" presStyleCnt="6">
        <dgm:presLayoutVars>
          <dgm:chPref val="3"/>
        </dgm:presLayoutVars>
      </dgm:prSet>
      <dgm:spPr/>
      <dgm:t>
        <a:bodyPr/>
        <a:lstStyle/>
        <a:p>
          <a:endParaRPr lang="es-MX"/>
        </a:p>
      </dgm:t>
    </dgm:pt>
    <dgm:pt modelId="{22E448B4-FD33-4A86-9D3B-05C1CF9CAC7B}" type="pres">
      <dgm:prSet presAssocID="{B6E41019-5B49-4E3C-BEBA-456AE604CDEA}" presName="hierChild4" presStyleCnt="0"/>
      <dgm:spPr/>
    </dgm:pt>
    <dgm:pt modelId="{B5BA8B48-72BB-488A-8FC2-5C13B58227E8}" type="pres">
      <dgm:prSet presAssocID="{E83D820A-47DB-4132-B056-7EA3DD8C751D}" presName="Name10" presStyleLbl="parChTrans1D2" presStyleIdx="1" presStyleCnt="2"/>
      <dgm:spPr/>
      <dgm:t>
        <a:bodyPr/>
        <a:lstStyle/>
        <a:p>
          <a:endParaRPr lang="es-MX"/>
        </a:p>
      </dgm:t>
    </dgm:pt>
    <dgm:pt modelId="{430EE68E-2819-4B4C-B3AA-DC85028382F4}" type="pres">
      <dgm:prSet presAssocID="{270870EA-5BB0-4FA1-ABF1-2E9353C98932}" presName="hierRoot2" presStyleCnt="0"/>
      <dgm:spPr/>
    </dgm:pt>
    <dgm:pt modelId="{6C8E6E22-2777-499C-964D-DFADC4CD6E41}" type="pres">
      <dgm:prSet presAssocID="{270870EA-5BB0-4FA1-ABF1-2E9353C98932}" presName="composite2" presStyleCnt="0"/>
      <dgm:spPr/>
    </dgm:pt>
    <dgm:pt modelId="{839E2F99-0145-4859-BC6B-64532E8DF912}" type="pres">
      <dgm:prSet presAssocID="{270870EA-5BB0-4FA1-ABF1-2E9353C98932}" presName="background2" presStyleLbl="node2" presStyleIdx="1" presStyleCnt="2"/>
      <dgm:spPr/>
    </dgm:pt>
    <dgm:pt modelId="{7E1C6BCE-FB5A-4AD2-9C65-961AAB8180B2}" type="pres">
      <dgm:prSet presAssocID="{270870EA-5BB0-4FA1-ABF1-2E9353C98932}" presName="text2" presStyleLbl="fgAcc2" presStyleIdx="1" presStyleCnt="2" custScaleX="123858">
        <dgm:presLayoutVars>
          <dgm:chPref val="3"/>
        </dgm:presLayoutVars>
      </dgm:prSet>
      <dgm:spPr/>
      <dgm:t>
        <a:bodyPr/>
        <a:lstStyle/>
        <a:p>
          <a:endParaRPr lang="es-MX"/>
        </a:p>
      </dgm:t>
    </dgm:pt>
    <dgm:pt modelId="{35B05704-EA74-4B45-BEB1-C3490B457279}" type="pres">
      <dgm:prSet presAssocID="{270870EA-5BB0-4FA1-ABF1-2E9353C98932}" presName="hierChild3" presStyleCnt="0"/>
      <dgm:spPr/>
    </dgm:pt>
    <dgm:pt modelId="{99E482D2-797B-483A-AC73-18CC0EBE00EA}" type="pres">
      <dgm:prSet presAssocID="{DC70C49C-52DE-44CD-88AC-3D7932252910}" presName="Name17" presStyleLbl="parChTrans1D3" presStyleIdx="3" presStyleCnt="6"/>
      <dgm:spPr/>
      <dgm:t>
        <a:bodyPr/>
        <a:lstStyle/>
        <a:p>
          <a:endParaRPr lang="es-MX"/>
        </a:p>
      </dgm:t>
    </dgm:pt>
    <dgm:pt modelId="{BE73CF7D-BC23-4DC8-B9E7-5F12F6514C4D}" type="pres">
      <dgm:prSet presAssocID="{3298C427-0BA5-4A36-8D5A-4D2F775E73CC}" presName="hierRoot3" presStyleCnt="0"/>
      <dgm:spPr/>
    </dgm:pt>
    <dgm:pt modelId="{D33EC02C-765E-4519-A06F-58835FCAA1C4}" type="pres">
      <dgm:prSet presAssocID="{3298C427-0BA5-4A36-8D5A-4D2F775E73CC}" presName="composite3" presStyleCnt="0"/>
      <dgm:spPr/>
    </dgm:pt>
    <dgm:pt modelId="{1FB64AE3-FDD1-4969-A2B6-8D013551F5E2}" type="pres">
      <dgm:prSet presAssocID="{3298C427-0BA5-4A36-8D5A-4D2F775E73CC}" presName="background3" presStyleLbl="node3" presStyleIdx="3" presStyleCnt="6"/>
      <dgm:spPr/>
    </dgm:pt>
    <dgm:pt modelId="{AA0E44C5-D811-4F48-96FF-2A49219B78E1}" type="pres">
      <dgm:prSet presAssocID="{3298C427-0BA5-4A36-8D5A-4D2F775E73CC}" presName="text3" presStyleLbl="fgAcc3" presStyleIdx="3" presStyleCnt="6">
        <dgm:presLayoutVars>
          <dgm:chPref val="3"/>
        </dgm:presLayoutVars>
      </dgm:prSet>
      <dgm:spPr/>
      <dgm:t>
        <a:bodyPr/>
        <a:lstStyle/>
        <a:p>
          <a:endParaRPr lang="es-MX"/>
        </a:p>
      </dgm:t>
    </dgm:pt>
    <dgm:pt modelId="{4573C80A-4402-4446-9604-CE472E605864}" type="pres">
      <dgm:prSet presAssocID="{3298C427-0BA5-4A36-8D5A-4D2F775E73CC}" presName="hierChild4" presStyleCnt="0"/>
      <dgm:spPr/>
    </dgm:pt>
    <dgm:pt modelId="{3CC50F2F-61C0-48AF-9C5B-CE9841C94D59}" type="pres">
      <dgm:prSet presAssocID="{5693F9DD-3943-44CE-80D1-6FB77EBD4E71}" presName="Name17" presStyleLbl="parChTrans1D3" presStyleIdx="4" presStyleCnt="6"/>
      <dgm:spPr/>
      <dgm:t>
        <a:bodyPr/>
        <a:lstStyle/>
        <a:p>
          <a:endParaRPr lang="es-MX"/>
        </a:p>
      </dgm:t>
    </dgm:pt>
    <dgm:pt modelId="{B56B0CC1-C81A-464D-A3B8-6A2057ED5AAE}" type="pres">
      <dgm:prSet presAssocID="{336359E6-89A8-4032-A9B8-318006E7500E}" presName="hierRoot3" presStyleCnt="0"/>
      <dgm:spPr/>
    </dgm:pt>
    <dgm:pt modelId="{6B058071-E958-4688-AE7C-63C424BFDC64}" type="pres">
      <dgm:prSet presAssocID="{336359E6-89A8-4032-A9B8-318006E7500E}" presName="composite3" presStyleCnt="0"/>
      <dgm:spPr/>
    </dgm:pt>
    <dgm:pt modelId="{ADCF1D50-C2F9-442F-917D-C00AA5EF9953}" type="pres">
      <dgm:prSet presAssocID="{336359E6-89A8-4032-A9B8-318006E7500E}" presName="background3" presStyleLbl="node3" presStyleIdx="4" presStyleCnt="6"/>
      <dgm:spPr/>
    </dgm:pt>
    <dgm:pt modelId="{4925389F-264B-4DCA-A62D-809BB37FB1ED}" type="pres">
      <dgm:prSet presAssocID="{336359E6-89A8-4032-A9B8-318006E7500E}" presName="text3" presStyleLbl="fgAcc3" presStyleIdx="4" presStyleCnt="6">
        <dgm:presLayoutVars>
          <dgm:chPref val="3"/>
        </dgm:presLayoutVars>
      </dgm:prSet>
      <dgm:spPr/>
      <dgm:t>
        <a:bodyPr/>
        <a:lstStyle/>
        <a:p>
          <a:endParaRPr lang="es-MX"/>
        </a:p>
      </dgm:t>
    </dgm:pt>
    <dgm:pt modelId="{C835897B-90D7-4E65-AA21-448FA5F43E16}" type="pres">
      <dgm:prSet presAssocID="{336359E6-89A8-4032-A9B8-318006E7500E}" presName="hierChild4" presStyleCnt="0"/>
      <dgm:spPr/>
    </dgm:pt>
    <dgm:pt modelId="{42D57365-6FFE-4812-B806-E2504C2EA075}" type="pres">
      <dgm:prSet presAssocID="{92235D1C-6E73-4A3A-9C58-835A6660B70C}" presName="Name17" presStyleLbl="parChTrans1D3" presStyleIdx="5" presStyleCnt="6"/>
      <dgm:spPr/>
      <dgm:t>
        <a:bodyPr/>
        <a:lstStyle/>
        <a:p>
          <a:endParaRPr lang="es-MX"/>
        </a:p>
      </dgm:t>
    </dgm:pt>
    <dgm:pt modelId="{E59C269E-F4D0-4839-AB29-5553AA9535ED}" type="pres">
      <dgm:prSet presAssocID="{5404EC09-ACEA-4F16-9539-0183AF0F41DC}" presName="hierRoot3" presStyleCnt="0"/>
      <dgm:spPr/>
    </dgm:pt>
    <dgm:pt modelId="{C89289D6-807F-4CEC-928A-521C5FB959B8}" type="pres">
      <dgm:prSet presAssocID="{5404EC09-ACEA-4F16-9539-0183AF0F41DC}" presName="composite3" presStyleCnt="0"/>
      <dgm:spPr/>
    </dgm:pt>
    <dgm:pt modelId="{D6223006-E131-4DC6-9F33-0271D5AD30C7}" type="pres">
      <dgm:prSet presAssocID="{5404EC09-ACEA-4F16-9539-0183AF0F41DC}" presName="background3" presStyleLbl="node3" presStyleIdx="5" presStyleCnt="6"/>
      <dgm:spPr/>
    </dgm:pt>
    <dgm:pt modelId="{28913530-1624-47C4-9753-FDAF5112899C}" type="pres">
      <dgm:prSet presAssocID="{5404EC09-ACEA-4F16-9539-0183AF0F41DC}" presName="text3" presStyleLbl="fgAcc3" presStyleIdx="5" presStyleCnt="6">
        <dgm:presLayoutVars>
          <dgm:chPref val="3"/>
        </dgm:presLayoutVars>
      </dgm:prSet>
      <dgm:spPr/>
      <dgm:t>
        <a:bodyPr/>
        <a:lstStyle/>
        <a:p>
          <a:endParaRPr lang="es-MX"/>
        </a:p>
      </dgm:t>
    </dgm:pt>
    <dgm:pt modelId="{BE0D6506-8C9B-4532-AD84-FCC710C33CA2}" type="pres">
      <dgm:prSet presAssocID="{5404EC09-ACEA-4F16-9539-0183AF0F41DC}" presName="hierChild4" presStyleCnt="0"/>
      <dgm:spPr/>
    </dgm:pt>
  </dgm:ptLst>
  <dgm:cxnLst>
    <dgm:cxn modelId="{9A04B18B-8A38-46B0-91DB-C0276A8DEFDF}" type="presOf" srcId="{336359E6-89A8-4032-A9B8-318006E7500E}" destId="{4925389F-264B-4DCA-A62D-809BB37FB1ED}" srcOrd="0" destOrd="0" presId="urn:microsoft.com/office/officeart/2005/8/layout/hierarchy1"/>
    <dgm:cxn modelId="{66EE0B0F-7F4A-47D8-9F92-383F028F9B6F}" type="presOf" srcId="{4C99C2BA-72A4-498F-BCB3-D895F0B65752}" destId="{A7E915FE-2ADB-498E-9E73-C05B870159B8}" srcOrd="0" destOrd="0" presId="urn:microsoft.com/office/officeart/2005/8/layout/hierarchy1"/>
    <dgm:cxn modelId="{23B447FA-42ED-4625-907B-BC9803899287}" srcId="{8EA8E03F-FBE5-4C7C-A95E-FACB5B1D4A13}" destId="{FD38D8B3-D5AC-466F-9DCB-6BD883AC17A3}" srcOrd="0" destOrd="0" parTransId="{DD628D27-2422-4659-8058-CDC3906D8F81}" sibTransId="{A3372865-D67C-4B4F-8D16-1188B45A222A}"/>
    <dgm:cxn modelId="{293321A7-E74F-4092-A6DF-61B112FCC037}" srcId="{BE2A8829-97CC-49B7-A6D9-48AED0136B00}" destId="{8EA8E03F-FBE5-4C7C-A95E-FACB5B1D4A13}" srcOrd="0" destOrd="0" parTransId="{B68558ED-6928-48BE-BB37-8ADFF21C5757}" sibTransId="{4A7222EA-FF76-4EE5-ADF0-3AB49BB5DD36}"/>
    <dgm:cxn modelId="{14F79CBA-E7C3-467E-90C6-BA0B247AF277}" type="presOf" srcId="{270870EA-5BB0-4FA1-ABF1-2E9353C98932}" destId="{7E1C6BCE-FB5A-4AD2-9C65-961AAB8180B2}" srcOrd="0" destOrd="0" presId="urn:microsoft.com/office/officeart/2005/8/layout/hierarchy1"/>
    <dgm:cxn modelId="{E8062599-8E0B-4221-9D55-2E911245C15B}" srcId="{8EA8E03F-FBE5-4C7C-A95E-FACB5B1D4A13}" destId="{270870EA-5BB0-4FA1-ABF1-2E9353C98932}" srcOrd="1" destOrd="0" parTransId="{E83D820A-47DB-4132-B056-7EA3DD8C751D}" sibTransId="{FF4895E2-A85B-4396-B38F-18EEB99B4AA3}"/>
    <dgm:cxn modelId="{EE6CC906-39A2-4049-ACDB-F374D3E5AB47}" type="presOf" srcId="{DD628D27-2422-4659-8058-CDC3906D8F81}" destId="{78BB48C8-15D6-41F8-AE20-CDA0A5EBDC25}" srcOrd="0" destOrd="0" presId="urn:microsoft.com/office/officeart/2005/8/layout/hierarchy1"/>
    <dgm:cxn modelId="{FF24FD46-B883-423B-BD09-DB34527A4606}" type="presOf" srcId="{DC70C49C-52DE-44CD-88AC-3D7932252910}" destId="{99E482D2-797B-483A-AC73-18CC0EBE00EA}" srcOrd="0" destOrd="0" presId="urn:microsoft.com/office/officeart/2005/8/layout/hierarchy1"/>
    <dgm:cxn modelId="{31F6AEF9-9DF0-401E-AE89-B6739039869D}" srcId="{270870EA-5BB0-4FA1-ABF1-2E9353C98932}" destId="{5404EC09-ACEA-4F16-9539-0183AF0F41DC}" srcOrd="2" destOrd="0" parTransId="{92235D1C-6E73-4A3A-9C58-835A6660B70C}" sibTransId="{F71060D3-8A14-461D-A669-023D776E7BB8}"/>
    <dgm:cxn modelId="{ADC78FFD-83DB-4001-A0B8-059A179DFC8E}" type="presOf" srcId="{5404EC09-ACEA-4F16-9539-0183AF0F41DC}" destId="{28913530-1624-47C4-9753-FDAF5112899C}" srcOrd="0" destOrd="0" presId="urn:microsoft.com/office/officeart/2005/8/layout/hierarchy1"/>
    <dgm:cxn modelId="{3AC0F3C3-8B36-4FBF-B3EC-BAF5F6E483C1}" type="presOf" srcId="{FD38D8B3-D5AC-466F-9DCB-6BD883AC17A3}" destId="{E22956BB-08A6-4F95-8AD2-9167827ECD96}" srcOrd="0" destOrd="0" presId="urn:microsoft.com/office/officeart/2005/8/layout/hierarchy1"/>
    <dgm:cxn modelId="{C28D15C4-1253-4480-A626-BA1BE98FBFFD}" type="presOf" srcId="{E3DCCBE0-7671-43C6-A78E-20E6149B76E5}" destId="{B535FEAC-3BE5-4EA8-90AC-FA102D3306BC}" srcOrd="0" destOrd="0" presId="urn:microsoft.com/office/officeart/2005/8/layout/hierarchy1"/>
    <dgm:cxn modelId="{17151B81-3AAD-4DAA-B482-7069C5901459}" type="presOf" srcId="{40D67CD9-21BE-4393-963B-40C2835B1690}" destId="{8B75F63C-210F-4E39-BA00-F504241D8F82}" srcOrd="0" destOrd="0" presId="urn:microsoft.com/office/officeart/2005/8/layout/hierarchy1"/>
    <dgm:cxn modelId="{75EC0B29-EA6B-4CE6-B897-F769B580C85D}" srcId="{FD38D8B3-D5AC-466F-9DCB-6BD883AC17A3}" destId="{5450B9C6-DAC7-4F16-A1F6-62EC616B3813}" srcOrd="0" destOrd="0" parTransId="{4C99C2BA-72A4-498F-BCB3-D895F0B65752}" sibTransId="{B950D46C-9695-479F-B452-A9B78EAF4FDB}"/>
    <dgm:cxn modelId="{0B506A37-96D8-4054-AA6A-A2D7236AEC35}" type="presOf" srcId="{3298C427-0BA5-4A36-8D5A-4D2F775E73CC}" destId="{AA0E44C5-D811-4F48-96FF-2A49219B78E1}" srcOrd="0" destOrd="0" presId="urn:microsoft.com/office/officeart/2005/8/layout/hierarchy1"/>
    <dgm:cxn modelId="{76E605F6-CC63-4D1E-B552-A08A6D140661}" type="presOf" srcId="{8EA8E03F-FBE5-4C7C-A95E-FACB5B1D4A13}" destId="{56BF0823-02E9-42EF-A750-BF59AAF8C78D}" srcOrd="0" destOrd="0" presId="urn:microsoft.com/office/officeart/2005/8/layout/hierarchy1"/>
    <dgm:cxn modelId="{E42D45C8-3B2E-4087-A171-624F96994A70}" srcId="{270870EA-5BB0-4FA1-ABF1-2E9353C98932}" destId="{336359E6-89A8-4032-A9B8-318006E7500E}" srcOrd="1" destOrd="0" parTransId="{5693F9DD-3943-44CE-80D1-6FB77EBD4E71}" sibTransId="{F339ED09-94AD-4832-8C43-B127A3812D4F}"/>
    <dgm:cxn modelId="{27B5D210-68AA-4BEE-BADD-93EC6C10FA41}" srcId="{270870EA-5BB0-4FA1-ABF1-2E9353C98932}" destId="{3298C427-0BA5-4A36-8D5A-4D2F775E73CC}" srcOrd="0" destOrd="0" parTransId="{DC70C49C-52DE-44CD-88AC-3D7932252910}" sibTransId="{A7A0BC44-F1AF-4CB3-8C30-936F204FA373}"/>
    <dgm:cxn modelId="{4828CF8F-D9F1-49E2-9E84-7E68642278A1}" type="presOf" srcId="{E83D820A-47DB-4132-B056-7EA3DD8C751D}" destId="{B5BA8B48-72BB-488A-8FC2-5C13B58227E8}" srcOrd="0" destOrd="0" presId="urn:microsoft.com/office/officeart/2005/8/layout/hierarchy1"/>
    <dgm:cxn modelId="{DDDA6872-F721-49E3-9896-21338623B9DD}" type="presOf" srcId="{BEDDD327-595D-4485-A4FF-8BB6DE596E89}" destId="{CCB1BB47-0E7E-4B4A-A5A6-C1A320605ACF}" srcOrd="0" destOrd="0" presId="urn:microsoft.com/office/officeart/2005/8/layout/hierarchy1"/>
    <dgm:cxn modelId="{94E2AD77-C67C-454D-B521-06C6C6B60640}" type="presOf" srcId="{B6E41019-5B49-4E3C-BEBA-456AE604CDEA}" destId="{0C23D977-518E-4809-9FF8-B42756B2DA98}" srcOrd="0" destOrd="0" presId="urn:microsoft.com/office/officeart/2005/8/layout/hierarchy1"/>
    <dgm:cxn modelId="{29294346-F124-48EC-89A0-E0C653D9C733}" type="presOf" srcId="{BE2A8829-97CC-49B7-A6D9-48AED0136B00}" destId="{D6CF0BD1-2307-40B2-83F3-3994C001E3CB}" srcOrd="0" destOrd="0" presId="urn:microsoft.com/office/officeart/2005/8/layout/hierarchy1"/>
    <dgm:cxn modelId="{A1BC26F4-CEDA-44C7-B572-5D99F036038C}" type="presOf" srcId="{5693F9DD-3943-44CE-80D1-6FB77EBD4E71}" destId="{3CC50F2F-61C0-48AF-9C5B-CE9841C94D59}" srcOrd="0" destOrd="0" presId="urn:microsoft.com/office/officeart/2005/8/layout/hierarchy1"/>
    <dgm:cxn modelId="{66579C28-D6A5-4887-99B5-013C7D493B36}" type="presOf" srcId="{92235D1C-6E73-4A3A-9C58-835A6660B70C}" destId="{42D57365-6FFE-4812-B806-E2504C2EA075}" srcOrd="0" destOrd="0" presId="urn:microsoft.com/office/officeart/2005/8/layout/hierarchy1"/>
    <dgm:cxn modelId="{259F34D2-2AA2-4C82-BF5A-9F240A320341}" srcId="{FD38D8B3-D5AC-466F-9DCB-6BD883AC17A3}" destId="{B6E41019-5B49-4E3C-BEBA-456AE604CDEA}" srcOrd="2" destOrd="0" parTransId="{BEDDD327-595D-4485-A4FF-8BB6DE596E89}" sibTransId="{BFAB8632-35D4-4936-9B2C-F61A02A4CD0A}"/>
    <dgm:cxn modelId="{D96D9E4B-A7A6-43C8-B80F-6BA27B61AAA3}" srcId="{FD38D8B3-D5AC-466F-9DCB-6BD883AC17A3}" destId="{E3DCCBE0-7671-43C6-A78E-20E6149B76E5}" srcOrd="1" destOrd="0" parTransId="{40D67CD9-21BE-4393-963B-40C2835B1690}" sibTransId="{67049987-01BD-44B8-A452-1521394EF6FF}"/>
    <dgm:cxn modelId="{E3D72469-F46F-4C3C-91E6-186411C7CB81}" type="presOf" srcId="{5450B9C6-DAC7-4F16-A1F6-62EC616B3813}" destId="{DC003F78-534C-4A05-8785-B5DBC7BEFB57}" srcOrd="0" destOrd="0" presId="urn:microsoft.com/office/officeart/2005/8/layout/hierarchy1"/>
    <dgm:cxn modelId="{235E793D-372D-49F5-BA76-0D44C0BAD667}" type="presParOf" srcId="{D6CF0BD1-2307-40B2-83F3-3994C001E3CB}" destId="{8F99D978-2726-4350-8D30-A8EC45FFE770}" srcOrd="0" destOrd="0" presId="urn:microsoft.com/office/officeart/2005/8/layout/hierarchy1"/>
    <dgm:cxn modelId="{CF170CB4-1769-4CA1-B54B-D462E9B77877}" type="presParOf" srcId="{8F99D978-2726-4350-8D30-A8EC45FFE770}" destId="{37F00E6E-14E1-4068-93DE-1A1BD0070472}" srcOrd="0" destOrd="0" presId="urn:microsoft.com/office/officeart/2005/8/layout/hierarchy1"/>
    <dgm:cxn modelId="{111F5657-5DD8-4798-A4E5-E7037C389CD4}" type="presParOf" srcId="{37F00E6E-14E1-4068-93DE-1A1BD0070472}" destId="{C3587731-DA65-4EE3-87A4-1881D4E60936}" srcOrd="0" destOrd="0" presId="urn:microsoft.com/office/officeart/2005/8/layout/hierarchy1"/>
    <dgm:cxn modelId="{3D607A11-5F41-45B0-B29F-A09616181EA1}" type="presParOf" srcId="{37F00E6E-14E1-4068-93DE-1A1BD0070472}" destId="{56BF0823-02E9-42EF-A750-BF59AAF8C78D}" srcOrd="1" destOrd="0" presId="urn:microsoft.com/office/officeart/2005/8/layout/hierarchy1"/>
    <dgm:cxn modelId="{B401C55F-CF55-45C1-BD71-3FF0CF286908}" type="presParOf" srcId="{8F99D978-2726-4350-8D30-A8EC45FFE770}" destId="{4FDFDA40-F150-4F26-A092-CC2086F1B8C9}" srcOrd="1" destOrd="0" presId="urn:microsoft.com/office/officeart/2005/8/layout/hierarchy1"/>
    <dgm:cxn modelId="{5704DD44-C5C7-4313-9DDC-91F380B31B25}" type="presParOf" srcId="{4FDFDA40-F150-4F26-A092-CC2086F1B8C9}" destId="{78BB48C8-15D6-41F8-AE20-CDA0A5EBDC25}" srcOrd="0" destOrd="0" presId="urn:microsoft.com/office/officeart/2005/8/layout/hierarchy1"/>
    <dgm:cxn modelId="{07688DE9-DD0A-41A7-B2B1-30AE526659AF}" type="presParOf" srcId="{4FDFDA40-F150-4F26-A092-CC2086F1B8C9}" destId="{86D7CF86-B7C6-4800-8D7C-04822E9DEAC6}" srcOrd="1" destOrd="0" presId="urn:microsoft.com/office/officeart/2005/8/layout/hierarchy1"/>
    <dgm:cxn modelId="{9FDFD174-9C17-46CC-BDAD-56DE855C1C72}" type="presParOf" srcId="{86D7CF86-B7C6-4800-8D7C-04822E9DEAC6}" destId="{1039FE47-BDFD-4C36-8E6B-DF9746B5693C}" srcOrd="0" destOrd="0" presId="urn:microsoft.com/office/officeart/2005/8/layout/hierarchy1"/>
    <dgm:cxn modelId="{1CACE712-0DB3-4F94-8C4D-9B7B3CEA3226}" type="presParOf" srcId="{1039FE47-BDFD-4C36-8E6B-DF9746B5693C}" destId="{E9471D4C-058D-4700-9368-83963DAD39CC}" srcOrd="0" destOrd="0" presId="urn:microsoft.com/office/officeart/2005/8/layout/hierarchy1"/>
    <dgm:cxn modelId="{99D76FEC-D9A1-4F3D-8AF0-54A59CAD67FF}" type="presParOf" srcId="{1039FE47-BDFD-4C36-8E6B-DF9746B5693C}" destId="{E22956BB-08A6-4F95-8AD2-9167827ECD96}" srcOrd="1" destOrd="0" presId="urn:microsoft.com/office/officeart/2005/8/layout/hierarchy1"/>
    <dgm:cxn modelId="{8E939638-3915-4B34-846B-2FB4BB7497D6}" type="presParOf" srcId="{86D7CF86-B7C6-4800-8D7C-04822E9DEAC6}" destId="{62476AF7-8308-4161-8EA7-42A3150CD135}" srcOrd="1" destOrd="0" presId="urn:microsoft.com/office/officeart/2005/8/layout/hierarchy1"/>
    <dgm:cxn modelId="{18FAB68B-D99F-450D-B461-86D29CE5CAB3}" type="presParOf" srcId="{62476AF7-8308-4161-8EA7-42A3150CD135}" destId="{A7E915FE-2ADB-498E-9E73-C05B870159B8}" srcOrd="0" destOrd="0" presId="urn:microsoft.com/office/officeart/2005/8/layout/hierarchy1"/>
    <dgm:cxn modelId="{3565C1D5-3731-4FA4-80A7-E1205B2BEF9E}" type="presParOf" srcId="{62476AF7-8308-4161-8EA7-42A3150CD135}" destId="{D59E7DB0-694A-4AE0-B48C-A6A3826FA6CE}" srcOrd="1" destOrd="0" presId="urn:microsoft.com/office/officeart/2005/8/layout/hierarchy1"/>
    <dgm:cxn modelId="{807F5136-5F9D-486C-971B-645AC14904B8}" type="presParOf" srcId="{D59E7DB0-694A-4AE0-B48C-A6A3826FA6CE}" destId="{4C8528ED-7FFA-46AC-966E-43DEA1E67490}" srcOrd="0" destOrd="0" presId="urn:microsoft.com/office/officeart/2005/8/layout/hierarchy1"/>
    <dgm:cxn modelId="{C25D3BC3-E3CB-4E04-940A-BB4D824CA295}" type="presParOf" srcId="{4C8528ED-7FFA-46AC-966E-43DEA1E67490}" destId="{85767C0C-66D4-4578-90F1-60D657F43C9E}" srcOrd="0" destOrd="0" presId="urn:microsoft.com/office/officeart/2005/8/layout/hierarchy1"/>
    <dgm:cxn modelId="{15275EAB-6B63-416C-B466-BA862FB1961C}" type="presParOf" srcId="{4C8528ED-7FFA-46AC-966E-43DEA1E67490}" destId="{DC003F78-534C-4A05-8785-B5DBC7BEFB57}" srcOrd="1" destOrd="0" presId="urn:microsoft.com/office/officeart/2005/8/layout/hierarchy1"/>
    <dgm:cxn modelId="{B2FF8E19-F3EB-4B70-A4FC-B6AFDD781EF5}" type="presParOf" srcId="{D59E7DB0-694A-4AE0-B48C-A6A3826FA6CE}" destId="{4089EC44-E5CC-48A4-A47F-6064F7DD7628}" srcOrd="1" destOrd="0" presId="urn:microsoft.com/office/officeart/2005/8/layout/hierarchy1"/>
    <dgm:cxn modelId="{38102B9A-B2D5-4C60-8999-FC6BA14D8A83}" type="presParOf" srcId="{62476AF7-8308-4161-8EA7-42A3150CD135}" destId="{8B75F63C-210F-4E39-BA00-F504241D8F82}" srcOrd="2" destOrd="0" presId="urn:microsoft.com/office/officeart/2005/8/layout/hierarchy1"/>
    <dgm:cxn modelId="{7CF4A0C7-9FFB-4847-A278-7FE23D2D4496}" type="presParOf" srcId="{62476AF7-8308-4161-8EA7-42A3150CD135}" destId="{5965E555-7165-4285-893F-55C922D2476C}" srcOrd="3" destOrd="0" presId="urn:microsoft.com/office/officeart/2005/8/layout/hierarchy1"/>
    <dgm:cxn modelId="{5CB3B866-A9A9-4506-835F-C61EFFCE9CBC}" type="presParOf" srcId="{5965E555-7165-4285-893F-55C922D2476C}" destId="{79A091EF-2A46-47E3-B319-A93370CB7A03}" srcOrd="0" destOrd="0" presId="urn:microsoft.com/office/officeart/2005/8/layout/hierarchy1"/>
    <dgm:cxn modelId="{2812106A-0FDC-46CE-92F0-5EE453EBB1B9}" type="presParOf" srcId="{79A091EF-2A46-47E3-B319-A93370CB7A03}" destId="{D9AF22B9-ED36-411A-945A-DA919476D847}" srcOrd="0" destOrd="0" presId="urn:microsoft.com/office/officeart/2005/8/layout/hierarchy1"/>
    <dgm:cxn modelId="{89E9AEA6-68DA-40FF-95F5-AF63BB6B7AEA}" type="presParOf" srcId="{79A091EF-2A46-47E3-B319-A93370CB7A03}" destId="{B535FEAC-3BE5-4EA8-90AC-FA102D3306BC}" srcOrd="1" destOrd="0" presId="urn:microsoft.com/office/officeart/2005/8/layout/hierarchy1"/>
    <dgm:cxn modelId="{AAB21806-91AB-41AD-B3F2-1BBC2F594C4A}" type="presParOf" srcId="{5965E555-7165-4285-893F-55C922D2476C}" destId="{07068065-EDAC-41C2-A9D4-9F6AA0428DD7}" srcOrd="1" destOrd="0" presId="urn:microsoft.com/office/officeart/2005/8/layout/hierarchy1"/>
    <dgm:cxn modelId="{0A2089C7-C705-413D-8F06-FCDF592B41AC}" type="presParOf" srcId="{62476AF7-8308-4161-8EA7-42A3150CD135}" destId="{CCB1BB47-0E7E-4B4A-A5A6-C1A320605ACF}" srcOrd="4" destOrd="0" presId="urn:microsoft.com/office/officeart/2005/8/layout/hierarchy1"/>
    <dgm:cxn modelId="{7AE22819-2DD2-4510-BB62-E68A8E442A04}" type="presParOf" srcId="{62476AF7-8308-4161-8EA7-42A3150CD135}" destId="{6B3F6240-EB4B-4D0F-ABE0-8A3DE48A81A3}" srcOrd="5" destOrd="0" presId="urn:microsoft.com/office/officeart/2005/8/layout/hierarchy1"/>
    <dgm:cxn modelId="{4E2E8B92-F148-497D-8D0B-7722039A949F}" type="presParOf" srcId="{6B3F6240-EB4B-4D0F-ABE0-8A3DE48A81A3}" destId="{730098D1-D9BD-41B0-BEB4-F854CA1E6E7C}" srcOrd="0" destOrd="0" presId="urn:microsoft.com/office/officeart/2005/8/layout/hierarchy1"/>
    <dgm:cxn modelId="{ED50EBEA-1162-45E9-8EB7-58AC63EFD423}" type="presParOf" srcId="{730098D1-D9BD-41B0-BEB4-F854CA1E6E7C}" destId="{C830E9C3-17C8-4B6E-8989-89D66C8D8485}" srcOrd="0" destOrd="0" presId="urn:microsoft.com/office/officeart/2005/8/layout/hierarchy1"/>
    <dgm:cxn modelId="{5F0B918A-16CE-4DE4-8640-6BCBC65344B7}" type="presParOf" srcId="{730098D1-D9BD-41B0-BEB4-F854CA1E6E7C}" destId="{0C23D977-518E-4809-9FF8-B42756B2DA98}" srcOrd="1" destOrd="0" presId="urn:microsoft.com/office/officeart/2005/8/layout/hierarchy1"/>
    <dgm:cxn modelId="{DC0BA357-D7C8-49BB-9B38-02937089B77F}" type="presParOf" srcId="{6B3F6240-EB4B-4D0F-ABE0-8A3DE48A81A3}" destId="{22E448B4-FD33-4A86-9D3B-05C1CF9CAC7B}" srcOrd="1" destOrd="0" presId="urn:microsoft.com/office/officeart/2005/8/layout/hierarchy1"/>
    <dgm:cxn modelId="{E68BAA8E-6EFE-4B78-AE26-48B5C18C32D5}" type="presParOf" srcId="{4FDFDA40-F150-4F26-A092-CC2086F1B8C9}" destId="{B5BA8B48-72BB-488A-8FC2-5C13B58227E8}" srcOrd="2" destOrd="0" presId="urn:microsoft.com/office/officeart/2005/8/layout/hierarchy1"/>
    <dgm:cxn modelId="{92FFD814-61BB-4204-9986-064919FAD36B}" type="presParOf" srcId="{4FDFDA40-F150-4F26-A092-CC2086F1B8C9}" destId="{430EE68E-2819-4B4C-B3AA-DC85028382F4}" srcOrd="3" destOrd="0" presId="urn:microsoft.com/office/officeart/2005/8/layout/hierarchy1"/>
    <dgm:cxn modelId="{DBA5060E-D73E-4C4D-9565-E0B24241A281}" type="presParOf" srcId="{430EE68E-2819-4B4C-B3AA-DC85028382F4}" destId="{6C8E6E22-2777-499C-964D-DFADC4CD6E41}" srcOrd="0" destOrd="0" presId="urn:microsoft.com/office/officeart/2005/8/layout/hierarchy1"/>
    <dgm:cxn modelId="{F36109AD-D7A7-42DB-9968-968280633DF7}" type="presParOf" srcId="{6C8E6E22-2777-499C-964D-DFADC4CD6E41}" destId="{839E2F99-0145-4859-BC6B-64532E8DF912}" srcOrd="0" destOrd="0" presId="urn:microsoft.com/office/officeart/2005/8/layout/hierarchy1"/>
    <dgm:cxn modelId="{321ABC7C-608B-4CA9-AAA4-2C0368FF410A}" type="presParOf" srcId="{6C8E6E22-2777-499C-964D-DFADC4CD6E41}" destId="{7E1C6BCE-FB5A-4AD2-9C65-961AAB8180B2}" srcOrd="1" destOrd="0" presId="urn:microsoft.com/office/officeart/2005/8/layout/hierarchy1"/>
    <dgm:cxn modelId="{FFC90EE9-C842-428B-AC43-DEFBAFA0A1A9}" type="presParOf" srcId="{430EE68E-2819-4B4C-B3AA-DC85028382F4}" destId="{35B05704-EA74-4B45-BEB1-C3490B457279}" srcOrd="1" destOrd="0" presId="urn:microsoft.com/office/officeart/2005/8/layout/hierarchy1"/>
    <dgm:cxn modelId="{BA03716D-07C0-4749-9BC1-48B54451BDAB}" type="presParOf" srcId="{35B05704-EA74-4B45-BEB1-C3490B457279}" destId="{99E482D2-797B-483A-AC73-18CC0EBE00EA}" srcOrd="0" destOrd="0" presId="urn:microsoft.com/office/officeart/2005/8/layout/hierarchy1"/>
    <dgm:cxn modelId="{DD9D4E22-0B55-40CD-9BE2-566AD5DB93D4}" type="presParOf" srcId="{35B05704-EA74-4B45-BEB1-C3490B457279}" destId="{BE73CF7D-BC23-4DC8-B9E7-5F12F6514C4D}" srcOrd="1" destOrd="0" presId="urn:microsoft.com/office/officeart/2005/8/layout/hierarchy1"/>
    <dgm:cxn modelId="{590967EF-5A22-4353-BDBE-DC458D1982B2}" type="presParOf" srcId="{BE73CF7D-BC23-4DC8-B9E7-5F12F6514C4D}" destId="{D33EC02C-765E-4519-A06F-58835FCAA1C4}" srcOrd="0" destOrd="0" presId="urn:microsoft.com/office/officeart/2005/8/layout/hierarchy1"/>
    <dgm:cxn modelId="{A245E47E-8976-492F-A752-40E83E4E6DB1}" type="presParOf" srcId="{D33EC02C-765E-4519-A06F-58835FCAA1C4}" destId="{1FB64AE3-FDD1-4969-A2B6-8D013551F5E2}" srcOrd="0" destOrd="0" presId="urn:microsoft.com/office/officeart/2005/8/layout/hierarchy1"/>
    <dgm:cxn modelId="{49FF2E01-1D32-4ACD-91AD-DD44A58EA687}" type="presParOf" srcId="{D33EC02C-765E-4519-A06F-58835FCAA1C4}" destId="{AA0E44C5-D811-4F48-96FF-2A49219B78E1}" srcOrd="1" destOrd="0" presId="urn:microsoft.com/office/officeart/2005/8/layout/hierarchy1"/>
    <dgm:cxn modelId="{A4971F85-6648-4C5F-B0E6-893DF7962A28}" type="presParOf" srcId="{BE73CF7D-BC23-4DC8-B9E7-5F12F6514C4D}" destId="{4573C80A-4402-4446-9604-CE472E605864}" srcOrd="1" destOrd="0" presId="urn:microsoft.com/office/officeart/2005/8/layout/hierarchy1"/>
    <dgm:cxn modelId="{4FEEB51C-7AD6-4E2D-829B-92BF7F7C09DD}" type="presParOf" srcId="{35B05704-EA74-4B45-BEB1-C3490B457279}" destId="{3CC50F2F-61C0-48AF-9C5B-CE9841C94D59}" srcOrd="2" destOrd="0" presId="urn:microsoft.com/office/officeart/2005/8/layout/hierarchy1"/>
    <dgm:cxn modelId="{807330F8-1F81-4F5D-A0E9-17631CC24FE3}" type="presParOf" srcId="{35B05704-EA74-4B45-BEB1-C3490B457279}" destId="{B56B0CC1-C81A-464D-A3B8-6A2057ED5AAE}" srcOrd="3" destOrd="0" presId="urn:microsoft.com/office/officeart/2005/8/layout/hierarchy1"/>
    <dgm:cxn modelId="{76C66164-6FEF-4172-A955-E786F5DF84EA}" type="presParOf" srcId="{B56B0CC1-C81A-464D-A3B8-6A2057ED5AAE}" destId="{6B058071-E958-4688-AE7C-63C424BFDC64}" srcOrd="0" destOrd="0" presId="urn:microsoft.com/office/officeart/2005/8/layout/hierarchy1"/>
    <dgm:cxn modelId="{54C3413A-CC33-4539-99D1-FBE5E864C556}" type="presParOf" srcId="{6B058071-E958-4688-AE7C-63C424BFDC64}" destId="{ADCF1D50-C2F9-442F-917D-C00AA5EF9953}" srcOrd="0" destOrd="0" presId="urn:microsoft.com/office/officeart/2005/8/layout/hierarchy1"/>
    <dgm:cxn modelId="{3C78DC58-C2D0-4E7F-B89B-7611E164E557}" type="presParOf" srcId="{6B058071-E958-4688-AE7C-63C424BFDC64}" destId="{4925389F-264B-4DCA-A62D-809BB37FB1ED}" srcOrd="1" destOrd="0" presId="urn:microsoft.com/office/officeart/2005/8/layout/hierarchy1"/>
    <dgm:cxn modelId="{CE98EE22-5E1E-4FFE-BDE0-6716B2869F67}" type="presParOf" srcId="{B56B0CC1-C81A-464D-A3B8-6A2057ED5AAE}" destId="{C835897B-90D7-4E65-AA21-448FA5F43E16}" srcOrd="1" destOrd="0" presId="urn:microsoft.com/office/officeart/2005/8/layout/hierarchy1"/>
    <dgm:cxn modelId="{90085E70-A35B-4235-A061-C531EFB5ED54}" type="presParOf" srcId="{35B05704-EA74-4B45-BEB1-C3490B457279}" destId="{42D57365-6FFE-4812-B806-E2504C2EA075}" srcOrd="4" destOrd="0" presId="urn:microsoft.com/office/officeart/2005/8/layout/hierarchy1"/>
    <dgm:cxn modelId="{AD7D3BE5-B1FB-4094-B764-6522342F08E1}" type="presParOf" srcId="{35B05704-EA74-4B45-BEB1-C3490B457279}" destId="{E59C269E-F4D0-4839-AB29-5553AA9535ED}" srcOrd="5" destOrd="0" presId="urn:microsoft.com/office/officeart/2005/8/layout/hierarchy1"/>
    <dgm:cxn modelId="{D1F3BA94-B1B7-433A-8BAC-E8F993A0D294}" type="presParOf" srcId="{E59C269E-F4D0-4839-AB29-5553AA9535ED}" destId="{C89289D6-807F-4CEC-928A-521C5FB959B8}" srcOrd="0" destOrd="0" presId="urn:microsoft.com/office/officeart/2005/8/layout/hierarchy1"/>
    <dgm:cxn modelId="{B865559E-8F52-4A51-8A2F-7FEFF2D5D1AB}" type="presParOf" srcId="{C89289D6-807F-4CEC-928A-521C5FB959B8}" destId="{D6223006-E131-4DC6-9F33-0271D5AD30C7}" srcOrd="0" destOrd="0" presId="urn:microsoft.com/office/officeart/2005/8/layout/hierarchy1"/>
    <dgm:cxn modelId="{28F58611-163A-40E9-870A-0D8847D8F320}" type="presParOf" srcId="{C89289D6-807F-4CEC-928A-521C5FB959B8}" destId="{28913530-1624-47C4-9753-FDAF5112899C}" srcOrd="1" destOrd="0" presId="urn:microsoft.com/office/officeart/2005/8/layout/hierarchy1"/>
    <dgm:cxn modelId="{780AAB3A-ECB8-42AD-B9B2-52F90782DD26}" type="presParOf" srcId="{E59C269E-F4D0-4839-AB29-5553AA9535ED}" destId="{BE0D6506-8C9B-4532-AD84-FCC710C33C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57365-6FFE-4812-B806-E2504C2EA075}">
      <dsp:nvSpPr>
        <dsp:cNvPr id="0" name=""/>
        <dsp:cNvSpPr/>
      </dsp:nvSpPr>
      <dsp:spPr>
        <a:xfrm>
          <a:off x="6822281" y="2590635"/>
          <a:ext cx="1547068" cy="368131"/>
        </a:xfrm>
        <a:custGeom>
          <a:avLst/>
          <a:gdLst/>
          <a:ahLst/>
          <a:cxnLst/>
          <a:rect l="0" t="0" r="0" b="0"/>
          <a:pathLst>
            <a:path>
              <a:moveTo>
                <a:pt x="0" y="0"/>
              </a:moveTo>
              <a:lnTo>
                <a:pt x="0" y="250871"/>
              </a:lnTo>
              <a:lnTo>
                <a:pt x="1547068" y="250871"/>
              </a:lnTo>
              <a:lnTo>
                <a:pt x="1547068" y="3681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C50F2F-61C0-48AF-9C5B-CE9841C94D59}">
      <dsp:nvSpPr>
        <dsp:cNvPr id="0" name=""/>
        <dsp:cNvSpPr/>
      </dsp:nvSpPr>
      <dsp:spPr>
        <a:xfrm>
          <a:off x="6776561" y="2590635"/>
          <a:ext cx="91440" cy="368131"/>
        </a:xfrm>
        <a:custGeom>
          <a:avLst/>
          <a:gdLst/>
          <a:ahLst/>
          <a:cxnLst/>
          <a:rect l="0" t="0" r="0" b="0"/>
          <a:pathLst>
            <a:path>
              <a:moveTo>
                <a:pt x="45720" y="0"/>
              </a:moveTo>
              <a:lnTo>
                <a:pt x="45720" y="3681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E482D2-797B-483A-AC73-18CC0EBE00EA}">
      <dsp:nvSpPr>
        <dsp:cNvPr id="0" name=""/>
        <dsp:cNvSpPr/>
      </dsp:nvSpPr>
      <dsp:spPr>
        <a:xfrm>
          <a:off x="5275212" y="2590635"/>
          <a:ext cx="1547068" cy="368131"/>
        </a:xfrm>
        <a:custGeom>
          <a:avLst/>
          <a:gdLst/>
          <a:ahLst/>
          <a:cxnLst/>
          <a:rect l="0" t="0" r="0" b="0"/>
          <a:pathLst>
            <a:path>
              <a:moveTo>
                <a:pt x="1547068" y="0"/>
              </a:moveTo>
              <a:lnTo>
                <a:pt x="1547068" y="250871"/>
              </a:lnTo>
              <a:lnTo>
                <a:pt x="0" y="250871"/>
              </a:lnTo>
              <a:lnTo>
                <a:pt x="0" y="3681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BA8B48-72BB-488A-8FC2-5C13B58227E8}">
      <dsp:nvSpPr>
        <dsp:cNvPr id="0" name=""/>
        <dsp:cNvSpPr/>
      </dsp:nvSpPr>
      <dsp:spPr>
        <a:xfrm>
          <a:off x="4494631" y="1418731"/>
          <a:ext cx="2327649" cy="368131"/>
        </a:xfrm>
        <a:custGeom>
          <a:avLst/>
          <a:gdLst/>
          <a:ahLst/>
          <a:cxnLst/>
          <a:rect l="0" t="0" r="0" b="0"/>
          <a:pathLst>
            <a:path>
              <a:moveTo>
                <a:pt x="0" y="0"/>
              </a:moveTo>
              <a:lnTo>
                <a:pt x="0" y="250871"/>
              </a:lnTo>
              <a:lnTo>
                <a:pt x="2327649" y="250871"/>
              </a:lnTo>
              <a:lnTo>
                <a:pt x="2327649" y="3681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1BB47-0E7E-4B4A-A5A6-C1A320605ACF}">
      <dsp:nvSpPr>
        <dsp:cNvPr id="0" name=""/>
        <dsp:cNvSpPr/>
      </dsp:nvSpPr>
      <dsp:spPr>
        <a:xfrm>
          <a:off x="2181076" y="2590635"/>
          <a:ext cx="1547068" cy="368131"/>
        </a:xfrm>
        <a:custGeom>
          <a:avLst/>
          <a:gdLst/>
          <a:ahLst/>
          <a:cxnLst/>
          <a:rect l="0" t="0" r="0" b="0"/>
          <a:pathLst>
            <a:path>
              <a:moveTo>
                <a:pt x="0" y="0"/>
              </a:moveTo>
              <a:lnTo>
                <a:pt x="0" y="250871"/>
              </a:lnTo>
              <a:lnTo>
                <a:pt x="1547068" y="250871"/>
              </a:lnTo>
              <a:lnTo>
                <a:pt x="1547068" y="3681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5F63C-210F-4E39-BA00-F504241D8F82}">
      <dsp:nvSpPr>
        <dsp:cNvPr id="0" name=""/>
        <dsp:cNvSpPr/>
      </dsp:nvSpPr>
      <dsp:spPr>
        <a:xfrm>
          <a:off x="2135356" y="2590635"/>
          <a:ext cx="91440" cy="368131"/>
        </a:xfrm>
        <a:custGeom>
          <a:avLst/>
          <a:gdLst/>
          <a:ahLst/>
          <a:cxnLst/>
          <a:rect l="0" t="0" r="0" b="0"/>
          <a:pathLst>
            <a:path>
              <a:moveTo>
                <a:pt x="45720" y="0"/>
              </a:moveTo>
              <a:lnTo>
                <a:pt x="45720" y="3681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E915FE-2ADB-498E-9E73-C05B870159B8}">
      <dsp:nvSpPr>
        <dsp:cNvPr id="0" name=""/>
        <dsp:cNvSpPr/>
      </dsp:nvSpPr>
      <dsp:spPr>
        <a:xfrm>
          <a:off x="634007" y="2590635"/>
          <a:ext cx="1547068" cy="368131"/>
        </a:xfrm>
        <a:custGeom>
          <a:avLst/>
          <a:gdLst/>
          <a:ahLst/>
          <a:cxnLst/>
          <a:rect l="0" t="0" r="0" b="0"/>
          <a:pathLst>
            <a:path>
              <a:moveTo>
                <a:pt x="1547068" y="0"/>
              </a:moveTo>
              <a:lnTo>
                <a:pt x="1547068" y="250871"/>
              </a:lnTo>
              <a:lnTo>
                <a:pt x="0" y="250871"/>
              </a:lnTo>
              <a:lnTo>
                <a:pt x="0" y="3681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BB48C8-15D6-41F8-AE20-CDA0A5EBDC25}">
      <dsp:nvSpPr>
        <dsp:cNvPr id="0" name=""/>
        <dsp:cNvSpPr/>
      </dsp:nvSpPr>
      <dsp:spPr>
        <a:xfrm>
          <a:off x="2181076" y="1418731"/>
          <a:ext cx="2313555" cy="368131"/>
        </a:xfrm>
        <a:custGeom>
          <a:avLst/>
          <a:gdLst/>
          <a:ahLst/>
          <a:cxnLst/>
          <a:rect l="0" t="0" r="0" b="0"/>
          <a:pathLst>
            <a:path>
              <a:moveTo>
                <a:pt x="2313555" y="0"/>
              </a:moveTo>
              <a:lnTo>
                <a:pt x="2313555" y="250871"/>
              </a:lnTo>
              <a:lnTo>
                <a:pt x="0" y="250871"/>
              </a:lnTo>
              <a:lnTo>
                <a:pt x="0" y="3681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587731-DA65-4EE3-87A4-1881D4E60936}">
      <dsp:nvSpPr>
        <dsp:cNvPr id="0" name=""/>
        <dsp:cNvSpPr/>
      </dsp:nvSpPr>
      <dsp:spPr>
        <a:xfrm>
          <a:off x="3592279" y="511464"/>
          <a:ext cx="1804703" cy="907266"/>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6BF0823-02E9-42EF-A750-BF59AAF8C78D}">
      <dsp:nvSpPr>
        <dsp:cNvPr id="0" name=""/>
        <dsp:cNvSpPr/>
      </dsp:nvSpPr>
      <dsp:spPr>
        <a:xfrm>
          <a:off x="3732922" y="645075"/>
          <a:ext cx="1804703" cy="90726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a:t>Unidades temáticas</a:t>
          </a:r>
        </a:p>
      </dsp:txBody>
      <dsp:txXfrm>
        <a:off x="3759495" y="671648"/>
        <a:ext cx="1751557" cy="854120"/>
      </dsp:txXfrm>
    </dsp:sp>
    <dsp:sp modelId="{E9471D4C-058D-4700-9368-83963DAD39CC}">
      <dsp:nvSpPr>
        <dsp:cNvPr id="0" name=""/>
        <dsp:cNvSpPr/>
      </dsp:nvSpPr>
      <dsp:spPr>
        <a:xfrm>
          <a:off x="1383094" y="1786862"/>
          <a:ext cx="1595962" cy="80377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2956BB-08A6-4F95-8AD2-9167827ECD96}">
      <dsp:nvSpPr>
        <dsp:cNvPr id="0" name=""/>
        <dsp:cNvSpPr/>
      </dsp:nvSpPr>
      <dsp:spPr>
        <a:xfrm>
          <a:off x="1523737" y="1920473"/>
          <a:ext cx="1595962" cy="803772"/>
        </a:xfrm>
        <a:prstGeom prst="roundRect">
          <a:avLst>
            <a:gd name="adj" fmla="val 10000"/>
          </a:avLst>
        </a:prstGeom>
        <a:solidFill>
          <a:srgbClr val="FF66CC">
            <a:alpha val="90000"/>
          </a:srgb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a:t>Unidad I</a:t>
          </a:r>
        </a:p>
      </dsp:txBody>
      <dsp:txXfrm>
        <a:off x="1547279" y="1944015"/>
        <a:ext cx="1548878" cy="756688"/>
      </dsp:txXfrm>
    </dsp:sp>
    <dsp:sp modelId="{85767C0C-66D4-4578-90F1-60D657F43C9E}">
      <dsp:nvSpPr>
        <dsp:cNvPr id="0" name=""/>
        <dsp:cNvSpPr/>
      </dsp:nvSpPr>
      <dsp:spPr>
        <a:xfrm>
          <a:off x="1116" y="2958767"/>
          <a:ext cx="1265783" cy="80377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C003F78-534C-4A05-8785-B5DBC7BEFB57}">
      <dsp:nvSpPr>
        <dsp:cNvPr id="0" name=""/>
        <dsp:cNvSpPr/>
      </dsp:nvSpPr>
      <dsp:spPr>
        <a:xfrm>
          <a:off x="141758" y="3092377"/>
          <a:ext cx="1265783" cy="803772"/>
        </a:xfrm>
        <a:prstGeom prst="roundRect">
          <a:avLst>
            <a:gd name="adj" fmla="val 10000"/>
          </a:avLst>
        </a:prstGeom>
        <a:solidFill>
          <a:schemeClr val="bg1">
            <a:alpha val="9000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1.1 Roles y actividades</a:t>
          </a:r>
        </a:p>
      </dsp:txBody>
      <dsp:txXfrm>
        <a:off x="165300" y="3115919"/>
        <a:ext cx="1218699" cy="756688"/>
      </dsp:txXfrm>
    </dsp:sp>
    <dsp:sp modelId="{D9AF22B9-ED36-411A-945A-DA919476D847}">
      <dsp:nvSpPr>
        <dsp:cNvPr id="0" name=""/>
        <dsp:cNvSpPr/>
      </dsp:nvSpPr>
      <dsp:spPr>
        <a:xfrm>
          <a:off x="1548184" y="2958767"/>
          <a:ext cx="1265783" cy="80377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35FEAC-3BE5-4EA8-90AC-FA102D3306BC}">
      <dsp:nvSpPr>
        <dsp:cNvPr id="0" name=""/>
        <dsp:cNvSpPr/>
      </dsp:nvSpPr>
      <dsp:spPr>
        <a:xfrm>
          <a:off x="1688827" y="3092377"/>
          <a:ext cx="1265783" cy="803772"/>
        </a:xfrm>
        <a:prstGeom prst="roundRect">
          <a:avLst>
            <a:gd name="adj" fmla="val 10000"/>
          </a:avLst>
        </a:prstGeom>
        <a:solidFill>
          <a:schemeClr val="bg1">
            <a:alpha val="89804"/>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1.2 Proyectos</a:t>
          </a:r>
        </a:p>
      </dsp:txBody>
      <dsp:txXfrm>
        <a:off x="1712369" y="3115919"/>
        <a:ext cx="1218699" cy="756688"/>
      </dsp:txXfrm>
    </dsp:sp>
    <dsp:sp modelId="{C830E9C3-17C8-4B6E-8989-89D66C8D8485}">
      <dsp:nvSpPr>
        <dsp:cNvPr id="0" name=""/>
        <dsp:cNvSpPr/>
      </dsp:nvSpPr>
      <dsp:spPr>
        <a:xfrm>
          <a:off x="3095252" y="2958767"/>
          <a:ext cx="1265783" cy="80377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C23D977-518E-4809-9FF8-B42756B2DA98}">
      <dsp:nvSpPr>
        <dsp:cNvPr id="0" name=""/>
        <dsp:cNvSpPr/>
      </dsp:nvSpPr>
      <dsp:spPr>
        <a:xfrm>
          <a:off x="3235895" y="3092377"/>
          <a:ext cx="1265783" cy="803772"/>
        </a:xfrm>
        <a:prstGeom prst="roundRect">
          <a:avLst>
            <a:gd name="adj" fmla="val 10000"/>
          </a:avLst>
        </a:prstGeom>
        <a:solidFill>
          <a:srgbClr val="FF66CC">
            <a:alpha val="90000"/>
          </a:srgb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1.3 Bitácoras</a:t>
          </a:r>
        </a:p>
      </dsp:txBody>
      <dsp:txXfrm>
        <a:off x="3259437" y="3115919"/>
        <a:ext cx="1218699" cy="756688"/>
      </dsp:txXfrm>
    </dsp:sp>
    <dsp:sp modelId="{839E2F99-0145-4859-BC6B-64532E8DF912}">
      <dsp:nvSpPr>
        <dsp:cNvPr id="0" name=""/>
        <dsp:cNvSpPr/>
      </dsp:nvSpPr>
      <dsp:spPr>
        <a:xfrm>
          <a:off x="6038394" y="1786862"/>
          <a:ext cx="1567773" cy="80377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E1C6BCE-FB5A-4AD2-9C65-961AAB8180B2}">
      <dsp:nvSpPr>
        <dsp:cNvPr id="0" name=""/>
        <dsp:cNvSpPr/>
      </dsp:nvSpPr>
      <dsp:spPr>
        <a:xfrm>
          <a:off x="6179036" y="1920473"/>
          <a:ext cx="1567773" cy="80377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a:t>Unidad II</a:t>
          </a:r>
        </a:p>
      </dsp:txBody>
      <dsp:txXfrm>
        <a:off x="6202578" y="1944015"/>
        <a:ext cx="1520689" cy="756688"/>
      </dsp:txXfrm>
    </dsp:sp>
    <dsp:sp modelId="{1FB64AE3-FDD1-4969-A2B6-8D013551F5E2}">
      <dsp:nvSpPr>
        <dsp:cNvPr id="0" name=""/>
        <dsp:cNvSpPr/>
      </dsp:nvSpPr>
      <dsp:spPr>
        <a:xfrm>
          <a:off x="4642321" y="2958767"/>
          <a:ext cx="1265783" cy="80377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0E44C5-D811-4F48-96FF-2A49219B78E1}">
      <dsp:nvSpPr>
        <dsp:cNvPr id="0" name=""/>
        <dsp:cNvSpPr/>
      </dsp:nvSpPr>
      <dsp:spPr>
        <a:xfrm>
          <a:off x="4782963" y="3092377"/>
          <a:ext cx="1265783" cy="80377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2.1 Definición del proyecto</a:t>
          </a:r>
        </a:p>
      </dsp:txBody>
      <dsp:txXfrm>
        <a:off x="4806505" y="3115919"/>
        <a:ext cx="1218699" cy="756688"/>
      </dsp:txXfrm>
    </dsp:sp>
    <dsp:sp modelId="{ADCF1D50-C2F9-442F-917D-C00AA5EF9953}">
      <dsp:nvSpPr>
        <dsp:cNvPr id="0" name=""/>
        <dsp:cNvSpPr/>
      </dsp:nvSpPr>
      <dsp:spPr>
        <a:xfrm>
          <a:off x="6189389" y="2958767"/>
          <a:ext cx="1265783" cy="80377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925389F-264B-4DCA-A62D-809BB37FB1ED}">
      <dsp:nvSpPr>
        <dsp:cNvPr id="0" name=""/>
        <dsp:cNvSpPr/>
      </dsp:nvSpPr>
      <dsp:spPr>
        <a:xfrm>
          <a:off x="6330032" y="3092377"/>
          <a:ext cx="1265783" cy="80377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2.2 Desarrollo del proyecto</a:t>
          </a:r>
        </a:p>
      </dsp:txBody>
      <dsp:txXfrm>
        <a:off x="6353574" y="3115919"/>
        <a:ext cx="1218699" cy="756688"/>
      </dsp:txXfrm>
    </dsp:sp>
    <dsp:sp modelId="{D6223006-E131-4DC6-9F33-0271D5AD30C7}">
      <dsp:nvSpPr>
        <dsp:cNvPr id="0" name=""/>
        <dsp:cNvSpPr/>
      </dsp:nvSpPr>
      <dsp:spPr>
        <a:xfrm>
          <a:off x="7736458" y="2958767"/>
          <a:ext cx="1265783" cy="803772"/>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913530-1624-47C4-9753-FDAF5112899C}">
      <dsp:nvSpPr>
        <dsp:cNvPr id="0" name=""/>
        <dsp:cNvSpPr/>
      </dsp:nvSpPr>
      <dsp:spPr>
        <a:xfrm>
          <a:off x="7877100" y="3092377"/>
          <a:ext cx="1265783" cy="80377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a:t>2.3 Cierre del proyecto</a:t>
          </a:r>
        </a:p>
      </dsp:txBody>
      <dsp:txXfrm>
        <a:off x="7900642" y="3115919"/>
        <a:ext cx="1218699" cy="7566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516206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4665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46119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0579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7" name="Shape 7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8393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471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5180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322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0379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7877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2332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30360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0977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32E64"/>
        </a:solidFill>
        <a:effectLst/>
      </p:bgPr>
    </p:bg>
    <p:spTree>
      <p:nvGrpSpPr>
        <p:cNvPr id="1" name="Shape 8"/>
        <p:cNvGrpSpPr/>
        <p:nvPr/>
      </p:nvGrpSpPr>
      <p:grpSpPr>
        <a:xfrm>
          <a:off x="0" y="0"/>
          <a:ext cx="0" cy="0"/>
          <a:chOff x="0" y="0"/>
          <a:chExt cx="0" cy="0"/>
        </a:xfrm>
      </p:grpSpPr>
      <p:sp>
        <p:nvSpPr>
          <p:cNvPr id="9" name="Shape 9"/>
          <p:cNvSpPr/>
          <p:nvPr/>
        </p:nvSpPr>
        <p:spPr>
          <a:xfrm>
            <a:off x="5642650" y="1196950"/>
            <a:ext cx="1796700" cy="1796700"/>
          </a:xfrm>
          <a:prstGeom prst="ellipse">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10"/>
          <p:cNvSpPr/>
          <p:nvPr/>
        </p:nvSpPr>
        <p:spPr>
          <a:xfrm>
            <a:off x="8761400" y="1539876"/>
            <a:ext cx="505800" cy="505800"/>
          </a:xfrm>
          <a:prstGeom prst="ellipse">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55250" y="3661200"/>
            <a:ext cx="1159800" cy="1159800"/>
          </a:xfrm>
          <a:prstGeom prst="ellipse">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7845352" y="1685552"/>
            <a:ext cx="1559612" cy="155961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6D9EE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3" name="Shape 13"/>
          <p:cNvSpPr/>
          <p:nvPr/>
        </p:nvSpPr>
        <p:spPr>
          <a:xfrm>
            <a:off x="6736351" y="1301392"/>
            <a:ext cx="1159800" cy="1003500"/>
          </a:xfrm>
          <a:prstGeom prst="triangle">
            <a:avLst>
              <a:gd name="adj" fmla="val 50000"/>
            </a:avLst>
          </a:prstGeom>
          <a:noFill/>
          <a:ln w="9525" cap="flat" cmpd="sng">
            <a:solidFill>
              <a:srgbClr val="C20E9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10799123">
            <a:off x="-359856" y="1954148"/>
            <a:ext cx="1176000" cy="1117800"/>
          </a:xfrm>
          <a:prstGeom prst="pentagon">
            <a:avLst>
              <a:gd name="hf" fmla="val 105146"/>
              <a:gd name="vf" fmla="val 110557"/>
            </a:avLst>
          </a:prstGeom>
          <a:noFill/>
          <a:ln w="114300" cap="flat" cmpd="sng">
            <a:solidFill>
              <a:srgbClr val="FF9900"/>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rot="-899880">
            <a:off x="1365793" y="1978994"/>
            <a:ext cx="1829316" cy="1738722"/>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1592400" y="904800"/>
            <a:ext cx="1796700" cy="1796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29200" y="3014525"/>
            <a:ext cx="1226592" cy="1226592"/>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96172" y="1378560"/>
            <a:ext cx="1424722" cy="142472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00B4C2"/>
              </a:solidFill>
            </a:endParaRPr>
          </a:p>
        </p:txBody>
      </p:sp>
      <p:sp>
        <p:nvSpPr>
          <p:cNvPr id="19" name="Shape 19"/>
          <p:cNvSpPr/>
          <p:nvPr/>
        </p:nvSpPr>
        <p:spPr>
          <a:xfrm>
            <a:off x="2694350" y="694075"/>
            <a:ext cx="3755100" cy="3755100"/>
          </a:xfrm>
          <a:prstGeom prst="ellipse">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ctrTitle"/>
          </p:nvPr>
        </p:nvSpPr>
        <p:spPr>
          <a:xfrm>
            <a:off x="2878525" y="1991825"/>
            <a:ext cx="3387000" cy="1159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Shape 21"/>
          <p:cNvSpPr/>
          <p:nvPr/>
        </p:nvSpPr>
        <p:spPr>
          <a:xfrm>
            <a:off x="2378899" y="2701499"/>
            <a:ext cx="462000" cy="4620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2320850" y="3525150"/>
            <a:ext cx="462000" cy="3996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10800000">
            <a:off x="2025975" y="1258251"/>
            <a:ext cx="584400" cy="5058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rot="10800000">
            <a:off x="7439350" y="1196950"/>
            <a:ext cx="425700" cy="3684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5587275" y="808800"/>
            <a:ext cx="731400" cy="731400"/>
          </a:xfrm>
          <a:prstGeom prst="donut">
            <a:avLst>
              <a:gd name="adj" fmla="val 10551"/>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3218800" y="3924750"/>
            <a:ext cx="632700" cy="6327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6056000" y="3149475"/>
            <a:ext cx="1383355" cy="1058469"/>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rot="1372">
            <a:off x="7518650" y="3105312"/>
            <a:ext cx="751500" cy="714300"/>
          </a:xfrm>
          <a:prstGeom prst="pentagon">
            <a:avLst>
              <a:gd name="hf" fmla="val 105146"/>
              <a:gd name="vf" fmla="val 110557"/>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0"/>
        <p:cNvGrpSpPr/>
        <p:nvPr/>
      </p:nvGrpSpPr>
      <p:grpSpPr>
        <a:xfrm>
          <a:off x="0" y="0"/>
          <a:ext cx="0" cy="0"/>
          <a:chOff x="0" y="0"/>
          <a:chExt cx="0" cy="0"/>
        </a:xfrm>
      </p:grpSpPr>
      <p:grpSp>
        <p:nvGrpSpPr>
          <p:cNvPr id="81" name="Shape 81"/>
          <p:cNvGrpSpPr/>
          <p:nvPr/>
        </p:nvGrpSpPr>
        <p:grpSpPr>
          <a:xfrm>
            <a:off x="-76804" y="-364106"/>
            <a:ext cx="9492216" cy="5864919"/>
            <a:chOff x="-76804" y="-364106"/>
            <a:chExt cx="9492216" cy="5864919"/>
          </a:xfrm>
        </p:grpSpPr>
        <p:sp>
          <p:nvSpPr>
            <p:cNvPr id="82" name="Shape 82"/>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89" name="Shape 89"/>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4" name="Shape 104"/>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05" name="Shape 105"/>
          <p:cNvSpPr txBox="1">
            <a:spLocks noGrp="1"/>
          </p:cNvSpPr>
          <p:nvPr>
            <p:ph type="body" idx="1"/>
          </p:nvPr>
        </p:nvSpPr>
        <p:spPr>
          <a:xfrm>
            <a:off x="1750800" y="1513000"/>
            <a:ext cx="5642400" cy="30999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6"/>
        <p:cNvGrpSpPr/>
        <p:nvPr/>
      </p:nvGrpSpPr>
      <p:grpSpPr>
        <a:xfrm>
          <a:off x="0" y="0"/>
          <a:ext cx="0" cy="0"/>
          <a:chOff x="0" y="0"/>
          <a:chExt cx="0" cy="0"/>
        </a:xfrm>
      </p:grpSpPr>
      <p:grpSp>
        <p:nvGrpSpPr>
          <p:cNvPr id="107" name="Shape 107"/>
          <p:cNvGrpSpPr/>
          <p:nvPr/>
        </p:nvGrpSpPr>
        <p:grpSpPr>
          <a:xfrm>
            <a:off x="-76804" y="-364106"/>
            <a:ext cx="9492216" cy="5864919"/>
            <a:chOff x="-76804" y="-364106"/>
            <a:chExt cx="9492216" cy="5864919"/>
          </a:xfrm>
        </p:grpSpPr>
        <p:sp>
          <p:nvSpPr>
            <p:cNvPr id="108" name="Shape 108"/>
            <p:cNvSpPr/>
            <p:nvPr/>
          </p:nvSpPr>
          <p:spPr>
            <a:xfrm>
              <a:off x="0" y="0"/>
              <a:ext cx="9144000" cy="1147800"/>
            </a:xfrm>
            <a:prstGeom prst="rect">
              <a:avLst/>
            </a:prstGeom>
            <a:solidFill>
              <a:srgbClr val="0E004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a:off x="4343698" y="910730"/>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8312875" y="-85400"/>
              <a:ext cx="542100" cy="542100"/>
            </a:xfrm>
            <a:prstGeom prst="ellipse">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899646">
              <a:off x="776862" y="-262199"/>
              <a:ext cx="900976" cy="856085"/>
            </a:xfrm>
            <a:prstGeom prst="pentagon">
              <a:avLst>
                <a:gd name="hf" fmla="val 105146"/>
                <a:gd name="vf" fmla="val 110557"/>
              </a:avLst>
            </a:prstGeom>
            <a:solidFill>
              <a:srgbClr val="432E6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115" name="Shape 115"/>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rot="10800000">
              <a:off x="4456350" y="1058785"/>
              <a:ext cx="231300" cy="200100"/>
            </a:xfrm>
            <a:prstGeom prst="triangle">
              <a:avLst>
                <a:gd name="adj" fmla="val 50000"/>
              </a:avLst>
            </a:pr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0" name="Shape 130"/>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1" name="Shape 131"/>
          <p:cNvSpPr txBox="1">
            <a:spLocks noGrp="1"/>
          </p:cNvSpPr>
          <p:nvPr>
            <p:ph type="body" idx="1"/>
          </p:nvPr>
        </p:nvSpPr>
        <p:spPr>
          <a:xfrm>
            <a:off x="1248675" y="1519600"/>
            <a:ext cx="3226200" cy="30075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32" name="Shape 132"/>
          <p:cNvSpPr txBox="1">
            <a:spLocks noGrp="1"/>
          </p:cNvSpPr>
          <p:nvPr>
            <p:ph type="body" idx="2"/>
          </p:nvPr>
        </p:nvSpPr>
        <p:spPr>
          <a:xfrm>
            <a:off x="4669128" y="1519600"/>
            <a:ext cx="3226200" cy="30075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1"/>
        <p:cNvGrpSpPr/>
        <p:nvPr/>
      </p:nvGrpSpPr>
      <p:grpSpPr>
        <a:xfrm>
          <a:off x="0" y="0"/>
          <a:ext cx="0" cy="0"/>
          <a:chOff x="0" y="0"/>
          <a:chExt cx="0" cy="0"/>
        </a:xfrm>
      </p:grpSpPr>
      <p:grpSp>
        <p:nvGrpSpPr>
          <p:cNvPr id="212" name="Shape 212"/>
          <p:cNvGrpSpPr/>
          <p:nvPr/>
        </p:nvGrpSpPr>
        <p:grpSpPr>
          <a:xfrm>
            <a:off x="-76804" y="-364106"/>
            <a:ext cx="9492216" cy="5864919"/>
            <a:chOff x="-76804" y="-364106"/>
            <a:chExt cx="9492216" cy="5864919"/>
          </a:xfrm>
        </p:grpSpPr>
        <p:sp>
          <p:nvSpPr>
            <p:cNvPr id="213" name="Shape 213"/>
            <p:cNvSpPr/>
            <p:nvPr/>
          </p:nvSpPr>
          <p:spPr>
            <a:xfrm>
              <a:off x="8312875" y="-85400"/>
              <a:ext cx="542100" cy="542100"/>
            </a:xfrm>
            <a:prstGeom prst="ellipse">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rot="-899646">
              <a:off x="776862" y="-262199"/>
              <a:ext cx="900976" cy="856085"/>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rot="1763">
              <a:off x="8737998" y="3634823"/>
              <a:ext cx="585000" cy="556500"/>
            </a:xfrm>
            <a:prstGeom prst="pentagon">
              <a:avLst>
                <a:gd name="hf" fmla="val 105146"/>
                <a:gd name="vf" fmla="val 110557"/>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rot="10800000">
              <a:off x="90420" y="4650313"/>
              <a:ext cx="983100" cy="850500"/>
            </a:xfrm>
            <a:prstGeom prst="triangle">
              <a:avLst>
                <a:gd name="adj" fmla="val 50000"/>
              </a:avLst>
            </a:prstGeom>
            <a:solidFill>
              <a:srgbClr val="51387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a:off x="8578650" y="858649"/>
              <a:ext cx="836762" cy="836762"/>
            </a:xfrm>
            <a:custGeom>
              <a:avLst/>
              <a:gdLst/>
              <a:ahLst/>
              <a:cxnLst/>
              <a:rect l="0" t="0" r="0" b="0"/>
              <a:pathLst>
                <a:path w="73610" h="73610" extrusionOk="0">
                  <a:moveTo>
                    <a:pt x="43502" y="603"/>
                  </a:moveTo>
                  <a:lnTo>
                    <a:pt x="64801" y="12851"/>
                  </a:lnTo>
                  <a:lnTo>
                    <a:pt x="63775" y="11705"/>
                  </a:lnTo>
                  <a:lnTo>
                    <a:pt x="62689" y="10619"/>
                  </a:lnTo>
                  <a:lnTo>
                    <a:pt x="61542" y="9533"/>
                  </a:lnTo>
                  <a:lnTo>
                    <a:pt x="60396" y="8507"/>
                  </a:lnTo>
                  <a:lnTo>
                    <a:pt x="59189" y="7542"/>
                  </a:lnTo>
                  <a:lnTo>
                    <a:pt x="57922" y="6637"/>
                  </a:lnTo>
                  <a:lnTo>
                    <a:pt x="56655" y="5792"/>
                  </a:lnTo>
                  <a:lnTo>
                    <a:pt x="55328" y="4948"/>
                  </a:lnTo>
                  <a:lnTo>
                    <a:pt x="53940" y="4223"/>
                  </a:lnTo>
                  <a:lnTo>
                    <a:pt x="52552" y="3499"/>
                  </a:lnTo>
                  <a:lnTo>
                    <a:pt x="51104" y="2896"/>
                  </a:lnTo>
                  <a:lnTo>
                    <a:pt x="49656" y="2293"/>
                  </a:lnTo>
                  <a:lnTo>
                    <a:pt x="48148" y="1750"/>
                  </a:lnTo>
                  <a:lnTo>
                    <a:pt x="46640" y="1327"/>
                  </a:lnTo>
                  <a:lnTo>
                    <a:pt x="45131" y="905"/>
                  </a:lnTo>
                  <a:lnTo>
                    <a:pt x="43502" y="603"/>
                  </a:lnTo>
                  <a:close/>
                  <a:moveTo>
                    <a:pt x="36805" y="0"/>
                  </a:moveTo>
                  <a:lnTo>
                    <a:pt x="34693" y="60"/>
                  </a:lnTo>
                  <a:lnTo>
                    <a:pt x="32642" y="241"/>
                  </a:lnTo>
                  <a:lnTo>
                    <a:pt x="70593" y="22143"/>
                  </a:lnTo>
                  <a:lnTo>
                    <a:pt x="70593" y="22143"/>
                  </a:lnTo>
                  <a:lnTo>
                    <a:pt x="69688" y="20212"/>
                  </a:lnTo>
                  <a:lnTo>
                    <a:pt x="68662" y="18342"/>
                  </a:lnTo>
                  <a:lnTo>
                    <a:pt x="36865" y="0"/>
                  </a:lnTo>
                  <a:close/>
                  <a:moveTo>
                    <a:pt x="28358" y="965"/>
                  </a:moveTo>
                  <a:lnTo>
                    <a:pt x="26789" y="1388"/>
                  </a:lnTo>
                  <a:lnTo>
                    <a:pt x="25220" y="1870"/>
                  </a:lnTo>
                  <a:lnTo>
                    <a:pt x="72886" y="29383"/>
                  </a:lnTo>
                  <a:lnTo>
                    <a:pt x="72524" y="27754"/>
                  </a:lnTo>
                  <a:lnTo>
                    <a:pt x="72101" y="26186"/>
                  </a:lnTo>
                  <a:lnTo>
                    <a:pt x="28358" y="965"/>
                  </a:lnTo>
                  <a:close/>
                  <a:moveTo>
                    <a:pt x="21842" y="3137"/>
                  </a:moveTo>
                  <a:lnTo>
                    <a:pt x="20574" y="3741"/>
                  </a:lnTo>
                  <a:lnTo>
                    <a:pt x="19368" y="4344"/>
                  </a:lnTo>
                  <a:lnTo>
                    <a:pt x="73610" y="35719"/>
                  </a:lnTo>
                  <a:lnTo>
                    <a:pt x="73549" y="34271"/>
                  </a:lnTo>
                  <a:lnTo>
                    <a:pt x="73429" y="32883"/>
                  </a:lnTo>
                  <a:lnTo>
                    <a:pt x="21842" y="3137"/>
                  </a:lnTo>
                  <a:close/>
                  <a:moveTo>
                    <a:pt x="16592" y="6034"/>
                  </a:moveTo>
                  <a:lnTo>
                    <a:pt x="15567" y="6758"/>
                  </a:lnTo>
                  <a:lnTo>
                    <a:pt x="14541" y="7482"/>
                  </a:lnTo>
                  <a:lnTo>
                    <a:pt x="73308" y="41451"/>
                  </a:lnTo>
                  <a:lnTo>
                    <a:pt x="73489" y="40184"/>
                  </a:lnTo>
                  <a:lnTo>
                    <a:pt x="73549" y="38916"/>
                  </a:lnTo>
                  <a:lnTo>
                    <a:pt x="16592" y="6034"/>
                  </a:lnTo>
                  <a:close/>
                  <a:moveTo>
                    <a:pt x="12188" y="9412"/>
                  </a:moveTo>
                  <a:lnTo>
                    <a:pt x="11343" y="10197"/>
                  </a:lnTo>
                  <a:lnTo>
                    <a:pt x="10438" y="11041"/>
                  </a:lnTo>
                  <a:lnTo>
                    <a:pt x="72282" y="46760"/>
                  </a:lnTo>
                  <a:lnTo>
                    <a:pt x="72584" y="45553"/>
                  </a:lnTo>
                  <a:lnTo>
                    <a:pt x="72825" y="44407"/>
                  </a:lnTo>
                  <a:lnTo>
                    <a:pt x="12188" y="9412"/>
                  </a:lnTo>
                  <a:close/>
                  <a:moveTo>
                    <a:pt x="8568" y="13214"/>
                  </a:moveTo>
                  <a:lnTo>
                    <a:pt x="7783" y="14119"/>
                  </a:lnTo>
                  <a:lnTo>
                    <a:pt x="7120" y="15024"/>
                  </a:lnTo>
                  <a:lnTo>
                    <a:pt x="70532" y="51647"/>
                  </a:lnTo>
                  <a:lnTo>
                    <a:pt x="70955" y="50561"/>
                  </a:lnTo>
                  <a:lnTo>
                    <a:pt x="71377" y="49475"/>
                  </a:lnTo>
                  <a:lnTo>
                    <a:pt x="8568" y="13214"/>
                  </a:lnTo>
                  <a:close/>
                  <a:moveTo>
                    <a:pt x="5551" y="17377"/>
                  </a:moveTo>
                  <a:lnTo>
                    <a:pt x="4948" y="18342"/>
                  </a:lnTo>
                  <a:lnTo>
                    <a:pt x="4344" y="19368"/>
                  </a:lnTo>
                  <a:lnTo>
                    <a:pt x="68119" y="56172"/>
                  </a:lnTo>
                  <a:lnTo>
                    <a:pt x="68722" y="55207"/>
                  </a:lnTo>
                  <a:lnTo>
                    <a:pt x="69265" y="54181"/>
                  </a:lnTo>
                  <a:lnTo>
                    <a:pt x="5551" y="17377"/>
                  </a:lnTo>
                  <a:close/>
                  <a:moveTo>
                    <a:pt x="3137" y="21902"/>
                  </a:moveTo>
                  <a:lnTo>
                    <a:pt x="2655" y="22988"/>
                  </a:lnTo>
                  <a:lnTo>
                    <a:pt x="2232" y="24074"/>
                  </a:lnTo>
                  <a:lnTo>
                    <a:pt x="65102" y="60336"/>
                  </a:lnTo>
                  <a:lnTo>
                    <a:pt x="65826" y="59431"/>
                  </a:lnTo>
                  <a:lnTo>
                    <a:pt x="66550" y="58526"/>
                  </a:lnTo>
                  <a:lnTo>
                    <a:pt x="3137" y="21902"/>
                  </a:lnTo>
                  <a:close/>
                  <a:moveTo>
                    <a:pt x="1388" y="26789"/>
                  </a:moveTo>
                  <a:lnTo>
                    <a:pt x="1026" y="27935"/>
                  </a:lnTo>
                  <a:lnTo>
                    <a:pt x="784" y="29142"/>
                  </a:lnTo>
                  <a:lnTo>
                    <a:pt x="61422" y="64137"/>
                  </a:lnTo>
                  <a:lnTo>
                    <a:pt x="62327" y="63352"/>
                  </a:lnTo>
                  <a:lnTo>
                    <a:pt x="63172" y="62447"/>
                  </a:lnTo>
                  <a:lnTo>
                    <a:pt x="1388" y="26789"/>
                  </a:lnTo>
                  <a:close/>
                  <a:moveTo>
                    <a:pt x="302" y="32038"/>
                  </a:moveTo>
                  <a:lnTo>
                    <a:pt x="121" y="33366"/>
                  </a:lnTo>
                  <a:lnTo>
                    <a:pt x="60" y="34633"/>
                  </a:lnTo>
                  <a:lnTo>
                    <a:pt x="57078" y="67516"/>
                  </a:lnTo>
                  <a:lnTo>
                    <a:pt x="58103" y="66792"/>
                  </a:lnTo>
                  <a:lnTo>
                    <a:pt x="59189" y="66068"/>
                  </a:lnTo>
                  <a:lnTo>
                    <a:pt x="302" y="32038"/>
                  </a:lnTo>
                  <a:close/>
                  <a:moveTo>
                    <a:pt x="0" y="37830"/>
                  </a:moveTo>
                  <a:lnTo>
                    <a:pt x="60" y="39218"/>
                  </a:lnTo>
                  <a:lnTo>
                    <a:pt x="181" y="40606"/>
                  </a:lnTo>
                  <a:lnTo>
                    <a:pt x="51828" y="70412"/>
                  </a:lnTo>
                  <a:lnTo>
                    <a:pt x="53095" y="69808"/>
                  </a:lnTo>
                  <a:lnTo>
                    <a:pt x="54362" y="69205"/>
                  </a:lnTo>
                  <a:lnTo>
                    <a:pt x="0" y="37830"/>
                  </a:lnTo>
                  <a:close/>
                  <a:moveTo>
                    <a:pt x="724" y="44166"/>
                  </a:moveTo>
                  <a:lnTo>
                    <a:pt x="1086" y="45734"/>
                  </a:lnTo>
                  <a:lnTo>
                    <a:pt x="1508" y="47303"/>
                  </a:lnTo>
                  <a:lnTo>
                    <a:pt x="45372" y="72644"/>
                  </a:lnTo>
                  <a:lnTo>
                    <a:pt x="46941" y="72222"/>
                  </a:lnTo>
                  <a:lnTo>
                    <a:pt x="48510" y="71739"/>
                  </a:lnTo>
                  <a:lnTo>
                    <a:pt x="724" y="44166"/>
                  </a:lnTo>
                  <a:close/>
                  <a:moveTo>
                    <a:pt x="8688" y="60577"/>
                  </a:moveTo>
                  <a:lnTo>
                    <a:pt x="9714" y="61723"/>
                  </a:lnTo>
                  <a:lnTo>
                    <a:pt x="10800" y="62870"/>
                  </a:lnTo>
                  <a:lnTo>
                    <a:pt x="11946" y="63956"/>
                  </a:lnTo>
                  <a:lnTo>
                    <a:pt x="13153" y="64981"/>
                  </a:lnTo>
                  <a:lnTo>
                    <a:pt x="14360" y="66007"/>
                  </a:lnTo>
                  <a:lnTo>
                    <a:pt x="15627" y="66912"/>
                  </a:lnTo>
                  <a:lnTo>
                    <a:pt x="16954" y="67817"/>
                  </a:lnTo>
                  <a:lnTo>
                    <a:pt x="18282" y="68662"/>
                  </a:lnTo>
                  <a:lnTo>
                    <a:pt x="19669" y="69386"/>
                  </a:lnTo>
                  <a:lnTo>
                    <a:pt x="21118" y="70110"/>
                  </a:lnTo>
                  <a:lnTo>
                    <a:pt x="22566" y="70774"/>
                  </a:lnTo>
                  <a:lnTo>
                    <a:pt x="24074" y="71377"/>
                  </a:lnTo>
                  <a:lnTo>
                    <a:pt x="25582" y="71860"/>
                  </a:lnTo>
                  <a:lnTo>
                    <a:pt x="27151" y="72342"/>
                  </a:lnTo>
                  <a:lnTo>
                    <a:pt x="28720" y="72704"/>
                  </a:lnTo>
                  <a:lnTo>
                    <a:pt x="30289" y="73066"/>
                  </a:lnTo>
                  <a:lnTo>
                    <a:pt x="8688" y="60577"/>
                  </a:lnTo>
                  <a:close/>
                  <a:moveTo>
                    <a:pt x="2956" y="51346"/>
                  </a:moveTo>
                  <a:lnTo>
                    <a:pt x="3861" y="53276"/>
                  </a:lnTo>
                  <a:lnTo>
                    <a:pt x="4887" y="55147"/>
                  </a:lnTo>
                  <a:lnTo>
                    <a:pt x="36865" y="73609"/>
                  </a:lnTo>
                  <a:lnTo>
                    <a:pt x="38977" y="73549"/>
                  </a:lnTo>
                  <a:lnTo>
                    <a:pt x="41089" y="73368"/>
                  </a:lnTo>
                  <a:lnTo>
                    <a:pt x="2956" y="51346"/>
                  </a:lnTo>
                  <a:close/>
                </a:path>
              </a:pathLst>
            </a:custGeom>
            <a:solidFill>
              <a:srgbClr val="C20E9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B4C2"/>
                </a:solidFill>
              </a:endParaRPr>
            </a:p>
          </p:txBody>
        </p:sp>
        <p:sp>
          <p:nvSpPr>
            <p:cNvPr id="218" name="Shape 218"/>
            <p:cNvSpPr/>
            <p:nvPr/>
          </p:nvSpPr>
          <p:spPr>
            <a:xfrm>
              <a:off x="588219" y="-85402"/>
              <a:ext cx="421500" cy="4215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rot="10800000">
              <a:off x="-76796" y="3768356"/>
              <a:ext cx="393900" cy="374400"/>
            </a:xfrm>
            <a:prstGeom prst="pentagon">
              <a:avLst>
                <a:gd name="hf" fmla="val 105146"/>
                <a:gd name="vf" fmla="val 110557"/>
              </a:avLst>
            </a:prstGeom>
            <a:noFill/>
            <a:ln w="76200" cap="flat" cmpd="sng">
              <a:solidFill>
                <a:srgbClr val="6D9EEB"/>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a:off x="8092376" y="131852"/>
              <a:ext cx="983100" cy="983100"/>
            </a:xfrm>
            <a:prstGeom prst="ellipse">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100477" y="456711"/>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a:off x="133504" y="-85397"/>
              <a:ext cx="231300" cy="231300"/>
            </a:xfrm>
            <a:prstGeom prst="ellipse">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p:nvPr/>
          </p:nvSpPr>
          <p:spPr>
            <a:xfrm rot="10800000">
              <a:off x="343825" y="4290619"/>
              <a:ext cx="333300" cy="288300"/>
            </a:xfrm>
            <a:prstGeom prst="triangle">
              <a:avLst>
                <a:gd name="adj" fmla="val 50000"/>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rot="10800000">
              <a:off x="7891383" y="4473451"/>
              <a:ext cx="421500" cy="365100"/>
            </a:xfrm>
            <a:prstGeom prst="triangle">
              <a:avLst>
                <a:gd name="adj" fmla="val 50000"/>
              </a:avLst>
            </a:prstGeom>
            <a:noFill/>
            <a:ln w="9525" cap="flat" cmpd="sng">
              <a:solidFill>
                <a:srgbClr val="FF99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a:off x="7800077" y="94976"/>
              <a:ext cx="307200" cy="265800"/>
            </a:xfrm>
            <a:prstGeom prst="triangle">
              <a:avLst>
                <a:gd name="adj" fmla="val 50000"/>
              </a:avLst>
            </a:pr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8578651" y="3939150"/>
              <a:ext cx="421500" cy="421500"/>
            </a:xfrm>
            <a:prstGeom prst="donut">
              <a:avLst>
                <a:gd name="adj" fmla="val 19671"/>
              </a:avLst>
            </a:prstGeom>
            <a:solidFill>
              <a:srgbClr val="C20E9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a:off x="888873" y="4577655"/>
              <a:ext cx="456600" cy="4566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p:nvPr/>
          </p:nvSpPr>
          <p:spPr>
            <a:xfrm rot="10800000">
              <a:off x="47429" y="4473462"/>
              <a:ext cx="621103" cy="475235"/>
            </a:xfrm>
            <a:custGeom>
              <a:avLst/>
              <a:gdLst/>
              <a:ahLst/>
              <a:cxnLst/>
              <a:rect l="0" t="0" r="0" b="0"/>
              <a:pathLst>
                <a:path w="88634" h="67818" extrusionOk="0">
                  <a:moveTo>
                    <a:pt x="0" y="0"/>
                  </a:moveTo>
                  <a:lnTo>
                    <a:pt x="4284" y="6637"/>
                  </a:lnTo>
                  <a:lnTo>
                    <a:pt x="4284" y="0"/>
                  </a:lnTo>
                  <a:close/>
                  <a:moveTo>
                    <a:pt x="84289" y="0"/>
                  </a:moveTo>
                  <a:lnTo>
                    <a:pt x="84289" y="6637"/>
                  </a:lnTo>
                  <a:lnTo>
                    <a:pt x="88633" y="0"/>
                  </a:lnTo>
                  <a:close/>
                  <a:moveTo>
                    <a:pt x="7844" y="0"/>
                  </a:moveTo>
                  <a:lnTo>
                    <a:pt x="7844" y="12007"/>
                  </a:lnTo>
                  <a:lnTo>
                    <a:pt x="12791" y="19609"/>
                  </a:lnTo>
                  <a:lnTo>
                    <a:pt x="12791" y="0"/>
                  </a:lnTo>
                  <a:close/>
                  <a:moveTo>
                    <a:pt x="75842" y="0"/>
                  </a:moveTo>
                  <a:lnTo>
                    <a:pt x="75842" y="19609"/>
                  </a:lnTo>
                  <a:lnTo>
                    <a:pt x="80790" y="12007"/>
                  </a:lnTo>
                  <a:lnTo>
                    <a:pt x="80790" y="0"/>
                  </a:lnTo>
                  <a:close/>
                  <a:moveTo>
                    <a:pt x="16351" y="0"/>
                  </a:moveTo>
                  <a:lnTo>
                    <a:pt x="16351" y="25039"/>
                  </a:lnTo>
                  <a:lnTo>
                    <a:pt x="21299" y="32581"/>
                  </a:lnTo>
                  <a:lnTo>
                    <a:pt x="21299" y="0"/>
                  </a:lnTo>
                  <a:close/>
                  <a:moveTo>
                    <a:pt x="67335" y="0"/>
                  </a:moveTo>
                  <a:lnTo>
                    <a:pt x="67335" y="32581"/>
                  </a:lnTo>
                  <a:lnTo>
                    <a:pt x="72282" y="25039"/>
                  </a:lnTo>
                  <a:lnTo>
                    <a:pt x="72282" y="0"/>
                  </a:lnTo>
                  <a:close/>
                  <a:moveTo>
                    <a:pt x="24859" y="0"/>
                  </a:moveTo>
                  <a:lnTo>
                    <a:pt x="24859" y="38012"/>
                  </a:lnTo>
                  <a:lnTo>
                    <a:pt x="29806" y="45614"/>
                  </a:lnTo>
                  <a:lnTo>
                    <a:pt x="29806" y="0"/>
                  </a:lnTo>
                  <a:close/>
                  <a:moveTo>
                    <a:pt x="58828" y="0"/>
                  </a:moveTo>
                  <a:lnTo>
                    <a:pt x="58828" y="45614"/>
                  </a:lnTo>
                  <a:lnTo>
                    <a:pt x="63775" y="38012"/>
                  </a:lnTo>
                  <a:lnTo>
                    <a:pt x="63775" y="0"/>
                  </a:lnTo>
                  <a:close/>
                  <a:moveTo>
                    <a:pt x="33306" y="0"/>
                  </a:moveTo>
                  <a:lnTo>
                    <a:pt x="33306" y="51044"/>
                  </a:lnTo>
                  <a:lnTo>
                    <a:pt x="38313" y="58586"/>
                  </a:lnTo>
                  <a:lnTo>
                    <a:pt x="38313" y="0"/>
                  </a:lnTo>
                  <a:close/>
                  <a:moveTo>
                    <a:pt x="50320" y="0"/>
                  </a:moveTo>
                  <a:lnTo>
                    <a:pt x="50320" y="58586"/>
                  </a:lnTo>
                  <a:lnTo>
                    <a:pt x="55268" y="51044"/>
                  </a:lnTo>
                  <a:lnTo>
                    <a:pt x="55268" y="0"/>
                  </a:lnTo>
                  <a:close/>
                  <a:moveTo>
                    <a:pt x="41813" y="0"/>
                  </a:moveTo>
                  <a:lnTo>
                    <a:pt x="41813" y="64016"/>
                  </a:lnTo>
                  <a:lnTo>
                    <a:pt x="44287" y="67817"/>
                  </a:lnTo>
                  <a:lnTo>
                    <a:pt x="46760" y="64016"/>
                  </a:lnTo>
                  <a:lnTo>
                    <a:pt x="46760" y="0"/>
                  </a:lnTo>
                  <a:close/>
                </a:path>
              </a:pathLst>
            </a:custGeom>
            <a:solidFill>
              <a:srgbClr val="FF99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rot="7294922">
              <a:off x="8507862" y="1506795"/>
              <a:ext cx="486330" cy="462608"/>
            </a:xfrm>
            <a:prstGeom prst="pentagon">
              <a:avLst>
                <a:gd name="hf" fmla="val 105146"/>
                <a:gd name="vf" fmla="val 110557"/>
              </a:avLst>
            </a:prstGeom>
            <a:no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rot="1902">
              <a:off x="-76804" y="1095525"/>
              <a:ext cx="542100" cy="515400"/>
            </a:xfrm>
            <a:prstGeom prst="pentagon">
              <a:avLst>
                <a:gd name="hf" fmla="val 105146"/>
                <a:gd name="vf" fmla="val 110557"/>
              </a:avLst>
            </a:prstGeom>
            <a:noFill/>
            <a:ln w="28575" cap="flat" cmpd="sng">
              <a:solidFill>
                <a:srgbClr val="C20E9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a:off x="8217614" y="4442536"/>
              <a:ext cx="885029" cy="885029"/>
            </a:xfrm>
            <a:custGeom>
              <a:avLst/>
              <a:gdLst/>
              <a:ahLst/>
              <a:cxnLst/>
              <a:rect l="0" t="0" r="0" b="0"/>
              <a:pathLst>
                <a:path w="75903" h="75903" extrusionOk="0">
                  <a:moveTo>
                    <a:pt x="30349" y="724"/>
                  </a:moveTo>
                  <a:lnTo>
                    <a:pt x="28479" y="1147"/>
                  </a:lnTo>
                  <a:lnTo>
                    <a:pt x="28599" y="1267"/>
                  </a:lnTo>
                  <a:lnTo>
                    <a:pt x="28841" y="1388"/>
                  </a:lnTo>
                  <a:lnTo>
                    <a:pt x="29022" y="1448"/>
                  </a:lnTo>
                  <a:lnTo>
                    <a:pt x="29263" y="1448"/>
                  </a:lnTo>
                  <a:lnTo>
                    <a:pt x="29625" y="1388"/>
                  </a:lnTo>
                  <a:lnTo>
                    <a:pt x="29927" y="1267"/>
                  </a:lnTo>
                  <a:lnTo>
                    <a:pt x="30168" y="1026"/>
                  </a:lnTo>
                  <a:lnTo>
                    <a:pt x="30349" y="724"/>
                  </a:lnTo>
                  <a:close/>
                  <a:moveTo>
                    <a:pt x="36141" y="0"/>
                  </a:moveTo>
                  <a:lnTo>
                    <a:pt x="33909" y="181"/>
                  </a:lnTo>
                  <a:lnTo>
                    <a:pt x="33909" y="302"/>
                  </a:lnTo>
                  <a:lnTo>
                    <a:pt x="33909" y="543"/>
                  </a:lnTo>
                  <a:lnTo>
                    <a:pt x="33969" y="724"/>
                  </a:lnTo>
                  <a:lnTo>
                    <a:pt x="34090" y="966"/>
                  </a:lnTo>
                  <a:lnTo>
                    <a:pt x="34211" y="1147"/>
                  </a:lnTo>
                  <a:lnTo>
                    <a:pt x="34392" y="1267"/>
                  </a:lnTo>
                  <a:lnTo>
                    <a:pt x="34633" y="1388"/>
                  </a:lnTo>
                  <a:lnTo>
                    <a:pt x="34814" y="1448"/>
                  </a:lnTo>
                  <a:lnTo>
                    <a:pt x="35297" y="1448"/>
                  </a:lnTo>
                  <a:lnTo>
                    <a:pt x="35478" y="1388"/>
                  </a:lnTo>
                  <a:lnTo>
                    <a:pt x="35719" y="1267"/>
                  </a:lnTo>
                  <a:lnTo>
                    <a:pt x="35900" y="1147"/>
                  </a:lnTo>
                  <a:lnTo>
                    <a:pt x="36021" y="966"/>
                  </a:lnTo>
                  <a:lnTo>
                    <a:pt x="36141" y="724"/>
                  </a:lnTo>
                  <a:lnTo>
                    <a:pt x="36202" y="543"/>
                  </a:lnTo>
                  <a:lnTo>
                    <a:pt x="36202" y="302"/>
                  </a:lnTo>
                  <a:lnTo>
                    <a:pt x="36141" y="0"/>
                  </a:lnTo>
                  <a:close/>
                  <a:moveTo>
                    <a:pt x="39762" y="0"/>
                  </a:moveTo>
                  <a:lnTo>
                    <a:pt x="39701" y="302"/>
                  </a:lnTo>
                  <a:lnTo>
                    <a:pt x="39701" y="543"/>
                  </a:lnTo>
                  <a:lnTo>
                    <a:pt x="39762" y="724"/>
                  </a:lnTo>
                  <a:lnTo>
                    <a:pt x="39882" y="966"/>
                  </a:lnTo>
                  <a:lnTo>
                    <a:pt x="40003" y="1147"/>
                  </a:lnTo>
                  <a:lnTo>
                    <a:pt x="40184" y="1267"/>
                  </a:lnTo>
                  <a:lnTo>
                    <a:pt x="40425" y="1388"/>
                  </a:lnTo>
                  <a:lnTo>
                    <a:pt x="40606" y="1448"/>
                  </a:lnTo>
                  <a:lnTo>
                    <a:pt x="41089" y="1448"/>
                  </a:lnTo>
                  <a:lnTo>
                    <a:pt x="41270" y="1388"/>
                  </a:lnTo>
                  <a:lnTo>
                    <a:pt x="41511" y="1267"/>
                  </a:lnTo>
                  <a:lnTo>
                    <a:pt x="41692" y="1147"/>
                  </a:lnTo>
                  <a:lnTo>
                    <a:pt x="41813" y="966"/>
                  </a:lnTo>
                  <a:lnTo>
                    <a:pt x="41934" y="724"/>
                  </a:lnTo>
                  <a:lnTo>
                    <a:pt x="41994" y="543"/>
                  </a:lnTo>
                  <a:lnTo>
                    <a:pt x="41994" y="302"/>
                  </a:lnTo>
                  <a:lnTo>
                    <a:pt x="41994" y="181"/>
                  </a:lnTo>
                  <a:lnTo>
                    <a:pt x="39762" y="0"/>
                  </a:lnTo>
                  <a:close/>
                  <a:moveTo>
                    <a:pt x="45554" y="724"/>
                  </a:moveTo>
                  <a:lnTo>
                    <a:pt x="45735" y="1026"/>
                  </a:lnTo>
                  <a:lnTo>
                    <a:pt x="45976" y="1267"/>
                  </a:lnTo>
                  <a:lnTo>
                    <a:pt x="46278" y="1388"/>
                  </a:lnTo>
                  <a:lnTo>
                    <a:pt x="46640" y="1448"/>
                  </a:lnTo>
                  <a:lnTo>
                    <a:pt x="46881" y="1448"/>
                  </a:lnTo>
                  <a:lnTo>
                    <a:pt x="47062" y="1388"/>
                  </a:lnTo>
                  <a:lnTo>
                    <a:pt x="47243" y="1267"/>
                  </a:lnTo>
                  <a:lnTo>
                    <a:pt x="47424" y="1147"/>
                  </a:lnTo>
                  <a:lnTo>
                    <a:pt x="45554" y="724"/>
                  </a:lnTo>
                  <a:close/>
                  <a:moveTo>
                    <a:pt x="21661" y="3620"/>
                  </a:moveTo>
                  <a:lnTo>
                    <a:pt x="20273" y="4284"/>
                  </a:lnTo>
                  <a:lnTo>
                    <a:pt x="20575" y="4344"/>
                  </a:lnTo>
                  <a:lnTo>
                    <a:pt x="20937" y="4284"/>
                  </a:lnTo>
                  <a:lnTo>
                    <a:pt x="21239" y="4163"/>
                  </a:lnTo>
                  <a:lnTo>
                    <a:pt x="21480" y="3922"/>
                  </a:lnTo>
                  <a:lnTo>
                    <a:pt x="21661" y="3620"/>
                  </a:lnTo>
                  <a:close/>
                  <a:moveTo>
                    <a:pt x="26065" y="2052"/>
                  </a:moveTo>
                  <a:lnTo>
                    <a:pt x="25824" y="2172"/>
                  </a:lnTo>
                  <a:lnTo>
                    <a:pt x="25583" y="2353"/>
                  </a:lnTo>
                  <a:lnTo>
                    <a:pt x="25402" y="2534"/>
                  </a:lnTo>
                  <a:lnTo>
                    <a:pt x="25281" y="2836"/>
                  </a:lnTo>
                  <a:lnTo>
                    <a:pt x="25221" y="3198"/>
                  </a:lnTo>
                  <a:lnTo>
                    <a:pt x="25221" y="3439"/>
                  </a:lnTo>
                  <a:lnTo>
                    <a:pt x="25281" y="3620"/>
                  </a:lnTo>
                  <a:lnTo>
                    <a:pt x="25402" y="3862"/>
                  </a:lnTo>
                  <a:lnTo>
                    <a:pt x="25522" y="4043"/>
                  </a:lnTo>
                  <a:lnTo>
                    <a:pt x="25703" y="4163"/>
                  </a:lnTo>
                  <a:lnTo>
                    <a:pt x="25945" y="4284"/>
                  </a:lnTo>
                  <a:lnTo>
                    <a:pt x="26126" y="4344"/>
                  </a:lnTo>
                  <a:lnTo>
                    <a:pt x="26608" y="4344"/>
                  </a:lnTo>
                  <a:lnTo>
                    <a:pt x="26789" y="4284"/>
                  </a:lnTo>
                  <a:lnTo>
                    <a:pt x="27031" y="4163"/>
                  </a:lnTo>
                  <a:lnTo>
                    <a:pt x="27212" y="4043"/>
                  </a:lnTo>
                  <a:lnTo>
                    <a:pt x="27332" y="3862"/>
                  </a:lnTo>
                  <a:lnTo>
                    <a:pt x="27453" y="3620"/>
                  </a:lnTo>
                  <a:lnTo>
                    <a:pt x="27513" y="3439"/>
                  </a:lnTo>
                  <a:lnTo>
                    <a:pt x="27513" y="3198"/>
                  </a:lnTo>
                  <a:lnTo>
                    <a:pt x="27453" y="2836"/>
                  </a:lnTo>
                  <a:lnTo>
                    <a:pt x="27332" y="2534"/>
                  </a:lnTo>
                  <a:lnTo>
                    <a:pt x="27151" y="2353"/>
                  </a:lnTo>
                  <a:lnTo>
                    <a:pt x="26910" y="2172"/>
                  </a:lnTo>
                  <a:lnTo>
                    <a:pt x="26669" y="2052"/>
                  </a:lnTo>
                  <a:close/>
                  <a:moveTo>
                    <a:pt x="31858" y="2052"/>
                  </a:moveTo>
                  <a:lnTo>
                    <a:pt x="31616" y="2172"/>
                  </a:lnTo>
                  <a:lnTo>
                    <a:pt x="31375" y="2353"/>
                  </a:lnTo>
                  <a:lnTo>
                    <a:pt x="31194" y="2534"/>
                  </a:lnTo>
                  <a:lnTo>
                    <a:pt x="31073" y="2836"/>
                  </a:lnTo>
                  <a:lnTo>
                    <a:pt x="31013" y="3198"/>
                  </a:lnTo>
                  <a:lnTo>
                    <a:pt x="31013" y="3439"/>
                  </a:lnTo>
                  <a:lnTo>
                    <a:pt x="31073" y="3620"/>
                  </a:lnTo>
                  <a:lnTo>
                    <a:pt x="31194" y="3862"/>
                  </a:lnTo>
                  <a:lnTo>
                    <a:pt x="31315" y="4043"/>
                  </a:lnTo>
                  <a:lnTo>
                    <a:pt x="31496" y="4163"/>
                  </a:lnTo>
                  <a:lnTo>
                    <a:pt x="31737" y="4284"/>
                  </a:lnTo>
                  <a:lnTo>
                    <a:pt x="31918" y="4344"/>
                  </a:lnTo>
                  <a:lnTo>
                    <a:pt x="32401" y="4344"/>
                  </a:lnTo>
                  <a:lnTo>
                    <a:pt x="32582" y="4284"/>
                  </a:lnTo>
                  <a:lnTo>
                    <a:pt x="32823" y="4163"/>
                  </a:lnTo>
                  <a:lnTo>
                    <a:pt x="33004" y="4043"/>
                  </a:lnTo>
                  <a:lnTo>
                    <a:pt x="33125" y="3862"/>
                  </a:lnTo>
                  <a:lnTo>
                    <a:pt x="33245" y="3620"/>
                  </a:lnTo>
                  <a:lnTo>
                    <a:pt x="33306" y="3439"/>
                  </a:lnTo>
                  <a:lnTo>
                    <a:pt x="33306" y="3198"/>
                  </a:lnTo>
                  <a:lnTo>
                    <a:pt x="33245" y="2836"/>
                  </a:lnTo>
                  <a:lnTo>
                    <a:pt x="33125" y="2534"/>
                  </a:lnTo>
                  <a:lnTo>
                    <a:pt x="32944" y="2353"/>
                  </a:lnTo>
                  <a:lnTo>
                    <a:pt x="32702" y="2172"/>
                  </a:lnTo>
                  <a:lnTo>
                    <a:pt x="32461" y="2052"/>
                  </a:lnTo>
                  <a:close/>
                  <a:moveTo>
                    <a:pt x="37650" y="2052"/>
                  </a:moveTo>
                  <a:lnTo>
                    <a:pt x="37408" y="2172"/>
                  </a:lnTo>
                  <a:lnTo>
                    <a:pt x="37167" y="2353"/>
                  </a:lnTo>
                  <a:lnTo>
                    <a:pt x="36986" y="2534"/>
                  </a:lnTo>
                  <a:lnTo>
                    <a:pt x="36865" y="2836"/>
                  </a:lnTo>
                  <a:lnTo>
                    <a:pt x="36805" y="3198"/>
                  </a:lnTo>
                  <a:lnTo>
                    <a:pt x="36805" y="3439"/>
                  </a:lnTo>
                  <a:lnTo>
                    <a:pt x="36865" y="3620"/>
                  </a:lnTo>
                  <a:lnTo>
                    <a:pt x="36986" y="3862"/>
                  </a:lnTo>
                  <a:lnTo>
                    <a:pt x="37107" y="4043"/>
                  </a:lnTo>
                  <a:lnTo>
                    <a:pt x="37288" y="4163"/>
                  </a:lnTo>
                  <a:lnTo>
                    <a:pt x="37529" y="4284"/>
                  </a:lnTo>
                  <a:lnTo>
                    <a:pt x="37710" y="4344"/>
                  </a:lnTo>
                  <a:lnTo>
                    <a:pt x="38193" y="4344"/>
                  </a:lnTo>
                  <a:lnTo>
                    <a:pt x="38374" y="4284"/>
                  </a:lnTo>
                  <a:lnTo>
                    <a:pt x="38615" y="4163"/>
                  </a:lnTo>
                  <a:lnTo>
                    <a:pt x="38796" y="4043"/>
                  </a:lnTo>
                  <a:lnTo>
                    <a:pt x="38917" y="3862"/>
                  </a:lnTo>
                  <a:lnTo>
                    <a:pt x="39038" y="3620"/>
                  </a:lnTo>
                  <a:lnTo>
                    <a:pt x="39098" y="3439"/>
                  </a:lnTo>
                  <a:lnTo>
                    <a:pt x="39098" y="3198"/>
                  </a:lnTo>
                  <a:lnTo>
                    <a:pt x="39038" y="2836"/>
                  </a:lnTo>
                  <a:lnTo>
                    <a:pt x="38917" y="2534"/>
                  </a:lnTo>
                  <a:lnTo>
                    <a:pt x="38736" y="2353"/>
                  </a:lnTo>
                  <a:lnTo>
                    <a:pt x="38495" y="2172"/>
                  </a:lnTo>
                  <a:lnTo>
                    <a:pt x="38253" y="2052"/>
                  </a:lnTo>
                  <a:close/>
                  <a:moveTo>
                    <a:pt x="43442" y="2052"/>
                  </a:moveTo>
                  <a:lnTo>
                    <a:pt x="43201" y="2172"/>
                  </a:lnTo>
                  <a:lnTo>
                    <a:pt x="42959" y="2353"/>
                  </a:lnTo>
                  <a:lnTo>
                    <a:pt x="42778" y="2534"/>
                  </a:lnTo>
                  <a:lnTo>
                    <a:pt x="42658" y="2836"/>
                  </a:lnTo>
                  <a:lnTo>
                    <a:pt x="42597" y="3198"/>
                  </a:lnTo>
                  <a:lnTo>
                    <a:pt x="42597" y="3439"/>
                  </a:lnTo>
                  <a:lnTo>
                    <a:pt x="42658" y="3620"/>
                  </a:lnTo>
                  <a:lnTo>
                    <a:pt x="42778" y="3862"/>
                  </a:lnTo>
                  <a:lnTo>
                    <a:pt x="42899" y="4043"/>
                  </a:lnTo>
                  <a:lnTo>
                    <a:pt x="43080" y="4163"/>
                  </a:lnTo>
                  <a:lnTo>
                    <a:pt x="43321" y="4284"/>
                  </a:lnTo>
                  <a:lnTo>
                    <a:pt x="43502" y="4344"/>
                  </a:lnTo>
                  <a:lnTo>
                    <a:pt x="43985" y="4344"/>
                  </a:lnTo>
                  <a:lnTo>
                    <a:pt x="44166" y="4284"/>
                  </a:lnTo>
                  <a:lnTo>
                    <a:pt x="44407" y="4163"/>
                  </a:lnTo>
                  <a:lnTo>
                    <a:pt x="44588" y="4043"/>
                  </a:lnTo>
                  <a:lnTo>
                    <a:pt x="44709" y="3862"/>
                  </a:lnTo>
                  <a:lnTo>
                    <a:pt x="44830" y="3620"/>
                  </a:lnTo>
                  <a:lnTo>
                    <a:pt x="44890" y="3439"/>
                  </a:lnTo>
                  <a:lnTo>
                    <a:pt x="44890" y="3198"/>
                  </a:lnTo>
                  <a:lnTo>
                    <a:pt x="44830" y="2836"/>
                  </a:lnTo>
                  <a:lnTo>
                    <a:pt x="44709" y="2534"/>
                  </a:lnTo>
                  <a:lnTo>
                    <a:pt x="44528" y="2353"/>
                  </a:lnTo>
                  <a:lnTo>
                    <a:pt x="44287" y="2172"/>
                  </a:lnTo>
                  <a:lnTo>
                    <a:pt x="44045" y="2052"/>
                  </a:lnTo>
                  <a:close/>
                  <a:moveTo>
                    <a:pt x="49234" y="2052"/>
                  </a:moveTo>
                  <a:lnTo>
                    <a:pt x="48993" y="2172"/>
                  </a:lnTo>
                  <a:lnTo>
                    <a:pt x="48752" y="2353"/>
                  </a:lnTo>
                  <a:lnTo>
                    <a:pt x="48571" y="2534"/>
                  </a:lnTo>
                  <a:lnTo>
                    <a:pt x="48450" y="2836"/>
                  </a:lnTo>
                  <a:lnTo>
                    <a:pt x="48390" y="3198"/>
                  </a:lnTo>
                  <a:lnTo>
                    <a:pt x="48390" y="3439"/>
                  </a:lnTo>
                  <a:lnTo>
                    <a:pt x="48450" y="3620"/>
                  </a:lnTo>
                  <a:lnTo>
                    <a:pt x="48571" y="3862"/>
                  </a:lnTo>
                  <a:lnTo>
                    <a:pt x="48691" y="4043"/>
                  </a:lnTo>
                  <a:lnTo>
                    <a:pt x="48872" y="4163"/>
                  </a:lnTo>
                  <a:lnTo>
                    <a:pt x="49114" y="4284"/>
                  </a:lnTo>
                  <a:lnTo>
                    <a:pt x="49295" y="4344"/>
                  </a:lnTo>
                  <a:lnTo>
                    <a:pt x="49777" y="4344"/>
                  </a:lnTo>
                  <a:lnTo>
                    <a:pt x="49958" y="4284"/>
                  </a:lnTo>
                  <a:lnTo>
                    <a:pt x="50200" y="4163"/>
                  </a:lnTo>
                  <a:lnTo>
                    <a:pt x="50381" y="4043"/>
                  </a:lnTo>
                  <a:lnTo>
                    <a:pt x="50501" y="3862"/>
                  </a:lnTo>
                  <a:lnTo>
                    <a:pt x="50622" y="3620"/>
                  </a:lnTo>
                  <a:lnTo>
                    <a:pt x="50682" y="3439"/>
                  </a:lnTo>
                  <a:lnTo>
                    <a:pt x="50682" y="3198"/>
                  </a:lnTo>
                  <a:lnTo>
                    <a:pt x="50622" y="2836"/>
                  </a:lnTo>
                  <a:lnTo>
                    <a:pt x="50501" y="2534"/>
                  </a:lnTo>
                  <a:lnTo>
                    <a:pt x="50320" y="2353"/>
                  </a:lnTo>
                  <a:lnTo>
                    <a:pt x="50079" y="2172"/>
                  </a:lnTo>
                  <a:lnTo>
                    <a:pt x="49838" y="2052"/>
                  </a:lnTo>
                  <a:close/>
                  <a:moveTo>
                    <a:pt x="54242" y="3620"/>
                  </a:moveTo>
                  <a:lnTo>
                    <a:pt x="54423" y="3922"/>
                  </a:lnTo>
                  <a:lnTo>
                    <a:pt x="54665" y="4163"/>
                  </a:lnTo>
                  <a:lnTo>
                    <a:pt x="54966" y="4284"/>
                  </a:lnTo>
                  <a:lnTo>
                    <a:pt x="55328" y="4344"/>
                  </a:lnTo>
                  <a:lnTo>
                    <a:pt x="55630" y="4284"/>
                  </a:lnTo>
                  <a:lnTo>
                    <a:pt x="54242" y="3620"/>
                  </a:lnTo>
                  <a:close/>
                  <a:moveTo>
                    <a:pt x="18523" y="5310"/>
                  </a:moveTo>
                  <a:lnTo>
                    <a:pt x="16593" y="6517"/>
                  </a:lnTo>
                  <a:lnTo>
                    <a:pt x="16774" y="6818"/>
                  </a:lnTo>
                  <a:lnTo>
                    <a:pt x="17015" y="7060"/>
                  </a:lnTo>
                  <a:lnTo>
                    <a:pt x="17317" y="7180"/>
                  </a:lnTo>
                  <a:lnTo>
                    <a:pt x="17679" y="7241"/>
                  </a:lnTo>
                  <a:lnTo>
                    <a:pt x="17920" y="7241"/>
                  </a:lnTo>
                  <a:lnTo>
                    <a:pt x="18101" y="7180"/>
                  </a:lnTo>
                  <a:lnTo>
                    <a:pt x="18342" y="7060"/>
                  </a:lnTo>
                  <a:lnTo>
                    <a:pt x="18523" y="6939"/>
                  </a:lnTo>
                  <a:lnTo>
                    <a:pt x="18644" y="6758"/>
                  </a:lnTo>
                  <a:lnTo>
                    <a:pt x="18765" y="6517"/>
                  </a:lnTo>
                  <a:lnTo>
                    <a:pt x="18825" y="6336"/>
                  </a:lnTo>
                  <a:lnTo>
                    <a:pt x="18825" y="6094"/>
                  </a:lnTo>
                  <a:lnTo>
                    <a:pt x="18825" y="5853"/>
                  </a:lnTo>
                  <a:lnTo>
                    <a:pt x="18765" y="5672"/>
                  </a:lnTo>
                  <a:lnTo>
                    <a:pt x="18644" y="5430"/>
                  </a:lnTo>
                  <a:lnTo>
                    <a:pt x="18523" y="5310"/>
                  </a:lnTo>
                  <a:close/>
                  <a:moveTo>
                    <a:pt x="23230" y="4948"/>
                  </a:moveTo>
                  <a:lnTo>
                    <a:pt x="23049" y="5008"/>
                  </a:lnTo>
                  <a:lnTo>
                    <a:pt x="22807" y="5129"/>
                  </a:lnTo>
                  <a:lnTo>
                    <a:pt x="22626" y="5249"/>
                  </a:lnTo>
                  <a:lnTo>
                    <a:pt x="22506" y="5430"/>
                  </a:lnTo>
                  <a:lnTo>
                    <a:pt x="22385" y="5672"/>
                  </a:lnTo>
                  <a:lnTo>
                    <a:pt x="22325" y="5853"/>
                  </a:lnTo>
                  <a:lnTo>
                    <a:pt x="22325" y="6094"/>
                  </a:lnTo>
                  <a:lnTo>
                    <a:pt x="22325" y="6336"/>
                  </a:lnTo>
                  <a:lnTo>
                    <a:pt x="22385" y="6517"/>
                  </a:lnTo>
                  <a:lnTo>
                    <a:pt x="22506" y="6758"/>
                  </a:lnTo>
                  <a:lnTo>
                    <a:pt x="22626" y="6939"/>
                  </a:lnTo>
                  <a:lnTo>
                    <a:pt x="22807" y="7060"/>
                  </a:lnTo>
                  <a:lnTo>
                    <a:pt x="23049" y="7180"/>
                  </a:lnTo>
                  <a:lnTo>
                    <a:pt x="23230" y="7241"/>
                  </a:lnTo>
                  <a:lnTo>
                    <a:pt x="23712" y="7241"/>
                  </a:lnTo>
                  <a:lnTo>
                    <a:pt x="23893" y="7180"/>
                  </a:lnTo>
                  <a:lnTo>
                    <a:pt x="24135" y="7060"/>
                  </a:lnTo>
                  <a:lnTo>
                    <a:pt x="24316" y="6939"/>
                  </a:lnTo>
                  <a:lnTo>
                    <a:pt x="24436" y="6758"/>
                  </a:lnTo>
                  <a:lnTo>
                    <a:pt x="24557" y="6517"/>
                  </a:lnTo>
                  <a:lnTo>
                    <a:pt x="24617" y="6336"/>
                  </a:lnTo>
                  <a:lnTo>
                    <a:pt x="24617" y="6094"/>
                  </a:lnTo>
                  <a:lnTo>
                    <a:pt x="24617" y="5853"/>
                  </a:lnTo>
                  <a:lnTo>
                    <a:pt x="24557" y="5672"/>
                  </a:lnTo>
                  <a:lnTo>
                    <a:pt x="24436" y="5430"/>
                  </a:lnTo>
                  <a:lnTo>
                    <a:pt x="24316" y="5249"/>
                  </a:lnTo>
                  <a:lnTo>
                    <a:pt x="24135" y="5129"/>
                  </a:lnTo>
                  <a:lnTo>
                    <a:pt x="23893" y="5008"/>
                  </a:lnTo>
                  <a:lnTo>
                    <a:pt x="23712" y="4948"/>
                  </a:lnTo>
                  <a:close/>
                  <a:moveTo>
                    <a:pt x="29022" y="4948"/>
                  </a:moveTo>
                  <a:lnTo>
                    <a:pt x="28841" y="5008"/>
                  </a:lnTo>
                  <a:lnTo>
                    <a:pt x="28599" y="5129"/>
                  </a:lnTo>
                  <a:lnTo>
                    <a:pt x="28418" y="5249"/>
                  </a:lnTo>
                  <a:lnTo>
                    <a:pt x="28298" y="5430"/>
                  </a:lnTo>
                  <a:lnTo>
                    <a:pt x="28177" y="5672"/>
                  </a:lnTo>
                  <a:lnTo>
                    <a:pt x="28117" y="5853"/>
                  </a:lnTo>
                  <a:lnTo>
                    <a:pt x="28117" y="6094"/>
                  </a:lnTo>
                  <a:lnTo>
                    <a:pt x="28117" y="6336"/>
                  </a:lnTo>
                  <a:lnTo>
                    <a:pt x="28177" y="6517"/>
                  </a:lnTo>
                  <a:lnTo>
                    <a:pt x="28298" y="6758"/>
                  </a:lnTo>
                  <a:lnTo>
                    <a:pt x="28418" y="6939"/>
                  </a:lnTo>
                  <a:lnTo>
                    <a:pt x="28599" y="7060"/>
                  </a:lnTo>
                  <a:lnTo>
                    <a:pt x="28841" y="7180"/>
                  </a:lnTo>
                  <a:lnTo>
                    <a:pt x="29022" y="7241"/>
                  </a:lnTo>
                  <a:lnTo>
                    <a:pt x="29505" y="7241"/>
                  </a:lnTo>
                  <a:lnTo>
                    <a:pt x="29686" y="7180"/>
                  </a:lnTo>
                  <a:lnTo>
                    <a:pt x="29927" y="7060"/>
                  </a:lnTo>
                  <a:lnTo>
                    <a:pt x="30108" y="6939"/>
                  </a:lnTo>
                  <a:lnTo>
                    <a:pt x="30229" y="6758"/>
                  </a:lnTo>
                  <a:lnTo>
                    <a:pt x="30349" y="6517"/>
                  </a:lnTo>
                  <a:lnTo>
                    <a:pt x="30410" y="6336"/>
                  </a:lnTo>
                  <a:lnTo>
                    <a:pt x="30410" y="6094"/>
                  </a:lnTo>
                  <a:lnTo>
                    <a:pt x="30410" y="5853"/>
                  </a:lnTo>
                  <a:lnTo>
                    <a:pt x="30349" y="5672"/>
                  </a:lnTo>
                  <a:lnTo>
                    <a:pt x="30229" y="5430"/>
                  </a:lnTo>
                  <a:lnTo>
                    <a:pt x="30108" y="5249"/>
                  </a:lnTo>
                  <a:lnTo>
                    <a:pt x="29927" y="5129"/>
                  </a:lnTo>
                  <a:lnTo>
                    <a:pt x="29686" y="5008"/>
                  </a:lnTo>
                  <a:lnTo>
                    <a:pt x="29505" y="4948"/>
                  </a:lnTo>
                  <a:close/>
                  <a:moveTo>
                    <a:pt x="34814" y="4948"/>
                  </a:moveTo>
                  <a:lnTo>
                    <a:pt x="34633" y="5008"/>
                  </a:lnTo>
                  <a:lnTo>
                    <a:pt x="34392" y="5129"/>
                  </a:lnTo>
                  <a:lnTo>
                    <a:pt x="34211" y="5249"/>
                  </a:lnTo>
                  <a:lnTo>
                    <a:pt x="34090" y="5430"/>
                  </a:lnTo>
                  <a:lnTo>
                    <a:pt x="33969" y="5672"/>
                  </a:lnTo>
                  <a:lnTo>
                    <a:pt x="33909" y="5853"/>
                  </a:lnTo>
                  <a:lnTo>
                    <a:pt x="33909" y="6094"/>
                  </a:lnTo>
                  <a:lnTo>
                    <a:pt x="33909" y="6336"/>
                  </a:lnTo>
                  <a:lnTo>
                    <a:pt x="33969" y="6517"/>
                  </a:lnTo>
                  <a:lnTo>
                    <a:pt x="34090" y="6758"/>
                  </a:lnTo>
                  <a:lnTo>
                    <a:pt x="34211" y="6939"/>
                  </a:lnTo>
                  <a:lnTo>
                    <a:pt x="34392" y="7060"/>
                  </a:lnTo>
                  <a:lnTo>
                    <a:pt x="34633" y="7180"/>
                  </a:lnTo>
                  <a:lnTo>
                    <a:pt x="34814" y="7241"/>
                  </a:lnTo>
                  <a:lnTo>
                    <a:pt x="35297" y="7241"/>
                  </a:lnTo>
                  <a:lnTo>
                    <a:pt x="35478" y="7180"/>
                  </a:lnTo>
                  <a:lnTo>
                    <a:pt x="35719" y="7060"/>
                  </a:lnTo>
                  <a:lnTo>
                    <a:pt x="35900" y="6939"/>
                  </a:lnTo>
                  <a:lnTo>
                    <a:pt x="36021" y="6758"/>
                  </a:lnTo>
                  <a:lnTo>
                    <a:pt x="36141" y="6517"/>
                  </a:lnTo>
                  <a:lnTo>
                    <a:pt x="36202" y="6336"/>
                  </a:lnTo>
                  <a:lnTo>
                    <a:pt x="36202" y="6094"/>
                  </a:lnTo>
                  <a:lnTo>
                    <a:pt x="36202" y="5853"/>
                  </a:lnTo>
                  <a:lnTo>
                    <a:pt x="36141" y="5672"/>
                  </a:lnTo>
                  <a:lnTo>
                    <a:pt x="36021" y="5430"/>
                  </a:lnTo>
                  <a:lnTo>
                    <a:pt x="35900" y="5249"/>
                  </a:lnTo>
                  <a:lnTo>
                    <a:pt x="35719" y="5129"/>
                  </a:lnTo>
                  <a:lnTo>
                    <a:pt x="35478" y="5008"/>
                  </a:lnTo>
                  <a:lnTo>
                    <a:pt x="35297" y="4948"/>
                  </a:lnTo>
                  <a:close/>
                  <a:moveTo>
                    <a:pt x="40606" y="4948"/>
                  </a:moveTo>
                  <a:lnTo>
                    <a:pt x="40425" y="5008"/>
                  </a:lnTo>
                  <a:lnTo>
                    <a:pt x="40184" y="5129"/>
                  </a:lnTo>
                  <a:lnTo>
                    <a:pt x="40003" y="5249"/>
                  </a:lnTo>
                  <a:lnTo>
                    <a:pt x="39882" y="5430"/>
                  </a:lnTo>
                  <a:lnTo>
                    <a:pt x="39762" y="5672"/>
                  </a:lnTo>
                  <a:lnTo>
                    <a:pt x="39701" y="5853"/>
                  </a:lnTo>
                  <a:lnTo>
                    <a:pt x="39701" y="6094"/>
                  </a:lnTo>
                  <a:lnTo>
                    <a:pt x="39701" y="6336"/>
                  </a:lnTo>
                  <a:lnTo>
                    <a:pt x="39762" y="6517"/>
                  </a:lnTo>
                  <a:lnTo>
                    <a:pt x="39882" y="6758"/>
                  </a:lnTo>
                  <a:lnTo>
                    <a:pt x="40003" y="6939"/>
                  </a:lnTo>
                  <a:lnTo>
                    <a:pt x="40184" y="7060"/>
                  </a:lnTo>
                  <a:lnTo>
                    <a:pt x="40425" y="7180"/>
                  </a:lnTo>
                  <a:lnTo>
                    <a:pt x="40606" y="7241"/>
                  </a:lnTo>
                  <a:lnTo>
                    <a:pt x="41089" y="7241"/>
                  </a:lnTo>
                  <a:lnTo>
                    <a:pt x="41270" y="7180"/>
                  </a:lnTo>
                  <a:lnTo>
                    <a:pt x="41511" y="7060"/>
                  </a:lnTo>
                  <a:lnTo>
                    <a:pt x="41692" y="6939"/>
                  </a:lnTo>
                  <a:lnTo>
                    <a:pt x="41813" y="6758"/>
                  </a:lnTo>
                  <a:lnTo>
                    <a:pt x="41934" y="6517"/>
                  </a:lnTo>
                  <a:lnTo>
                    <a:pt x="41994" y="6336"/>
                  </a:lnTo>
                  <a:lnTo>
                    <a:pt x="41994" y="6094"/>
                  </a:lnTo>
                  <a:lnTo>
                    <a:pt x="41994" y="5853"/>
                  </a:lnTo>
                  <a:lnTo>
                    <a:pt x="41934" y="5672"/>
                  </a:lnTo>
                  <a:lnTo>
                    <a:pt x="41813" y="5430"/>
                  </a:lnTo>
                  <a:lnTo>
                    <a:pt x="41692" y="5249"/>
                  </a:lnTo>
                  <a:lnTo>
                    <a:pt x="41511" y="5129"/>
                  </a:lnTo>
                  <a:lnTo>
                    <a:pt x="41270" y="5008"/>
                  </a:lnTo>
                  <a:lnTo>
                    <a:pt x="41089" y="4948"/>
                  </a:lnTo>
                  <a:close/>
                  <a:moveTo>
                    <a:pt x="46399" y="4948"/>
                  </a:moveTo>
                  <a:lnTo>
                    <a:pt x="46218" y="5008"/>
                  </a:lnTo>
                  <a:lnTo>
                    <a:pt x="45976" y="5129"/>
                  </a:lnTo>
                  <a:lnTo>
                    <a:pt x="45795" y="5249"/>
                  </a:lnTo>
                  <a:lnTo>
                    <a:pt x="45674" y="5430"/>
                  </a:lnTo>
                  <a:lnTo>
                    <a:pt x="45554" y="5672"/>
                  </a:lnTo>
                  <a:lnTo>
                    <a:pt x="45493" y="5853"/>
                  </a:lnTo>
                  <a:lnTo>
                    <a:pt x="45493" y="6094"/>
                  </a:lnTo>
                  <a:lnTo>
                    <a:pt x="45493" y="6336"/>
                  </a:lnTo>
                  <a:lnTo>
                    <a:pt x="45554" y="6517"/>
                  </a:lnTo>
                  <a:lnTo>
                    <a:pt x="45674" y="6758"/>
                  </a:lnTo>
                  <a:lnTo>
                    <a:pt x="45795" y="6939"/>
                  </a:lnTo>
                  <a:lnTo>
                    <a:pt x="45976" y="7060"/>
                  </a:lnTo>
                  <a:lnTo>
                    <a:pt x="46218" y="7180"/>
                  </a:lnTo>
                  <a:lnTo>
                    <a:pt x="46399" y="7241"/>
                  </a:lnTo>
                  <a:lnTo>
                    <a:pt x="46881" y="7241"/>
                  </a:lnTo>
                  <a:lnTo>
                    <a:pt x="47062" y="7180"/>
                  </a:lnTo>
                  <a:lnTo>
                    <a:pt x="47304" y="7060"/>
                  </a:lnTo>
                  <a:lnTo>
                    <a:pt x="47485" y="6939"/>
                  </a:lnTo>
                  <a:lnTo>
                    <a:pt x="47605" y="6758"/>
                  </a:lnTo>
                  <a:lnTo>
                    <a:pt x="47726" y="6517"/>
                  </a:lnTo>
                  <a:lnTo>
                    <a:pt x="47786" y="6336"/>
                  </a:lnTo>
                  <a:lnTo>
                    <a:pt x="47786" y="6094"/>
                  </a:lnTo>
                  <a:lnTo>
                    <a:pt x="47786" y="5853"/>
                  </a:lnTo>
                  <a:lnTo>
                    <a:pt x="47726" y="5672"/>
                  </a:lnTo>
                  <a:lnTo>
                    <a:pt x="47605" y="5430"/>
                  </a:lnTo>
                  <a:lnTo>
                    <a:pt x="47485" y="5249"/>
                  </a:lnTo>
                  <a:lnTo>
                    <a:pt x="47304" y="5129"/>
                  </a:lnTo>
                  <a:lnTo>
                    <a:pt x="47062" y="5008"/>
                  </a:lnTo>
                  <a:lnTo>
                    <a:pt x="46881" y="4948"/>
                  </a:lnTo>
                  <a:close/>
                  <a:moveTo>
                    <a:pt x="52191" y="4948"/>
                  </a:moveTo>
                  <a:lnTo>
                    <a:pt x="52010" y="5008"/>
                  </a:lnTo>
                  <a:lnTo>
                    <a:pt x="51768" y="5129"/>
                  </a:lnTo>
                  <a:lnTo>
                    <a:pt x="51587" y="5249"/>
                  </a:lnTo>
                  <a:lnTo>
                    <a:pt x="51467" y="5430"/>
                  </a:lnTo>
                  <a:lnTo>
                    <a:pt x="51346" y="5672"/>
                  </a:lnTo>
                  <a:lnTo>
                    <a:pt x="51286" y="5853"/>
                  </a:lnTo>
                  <a:lnTo>
                    <a:pt x="51286" y="6094"/>
                  </a:lnTo>
                  <a:lnTo>
                    <a:pt x="51286" y="6336"/>
                  </a:lnTo>
                  <a:lnTo>
                    <a:pt x="51346" y="6517"/>
                  </a:lnTo>
                  <a:lnTo>
                    <a:pt x="51467" y="6758"/>
                  </a:lnTo>
                  <a:lnTo>
                    <a:pt x="51587" y="6939"/>
                  </a:lnTo>
                  <a:lnTo>
                    <a:pt x="51768" y="7060"/>
                  </a:lnTo>
                  <a:lnTo>
                    <a:pt x="52010" y="7180"/>
                  </a:lnTo>
                  <a:lnTo>
                    <a:pt x="52191" y="7241"/>
                  </a:lnTo>
                  <a:lnTo>
                    <a:pt x="52673" y="7241"/>
                  </a:lnTo>
                  <a:lnTo>
                    <a:pt x="52854" y="7180"/>
                  </a:lnTo>
                  <a:lnTo>
                    <a:pt x="53096" y="7060"/>
                  </a:lnTo>
                  <a:lnTo>
                    <a:pt x="53277" y="6939"/>
                  </a:lnTo>
                  <a:lnTo>
                    <a:pt x="53397" y="6758"/>
                  </a:lnTo>
                  <a:lnTo>
                    <a:pt x="53518" y="6517"/>
                  </a:lnTo>
                  <a:lnTo>
                    <a:pt x="53578" y="6336"/>
                  </a:lnTo>
                  <a:lnTo>
                    <a:pt x="53578" y="6094"/>
                  </a:lnTo>
                  <a:lnTo>
                    <a:pt x="53578" y="5853"/>
                  </a:lnTo>
                  <a:lnTo>
                    <a:pt x="53518" y="5672"/>
                  </a:lnTo>
                  <a:lnTo>
                    <a:pt x="53397" y="5430"/>
                  </a:lnTo>
                  <a:lnTo>
                    <a:pt x="53277" y="5249"/>
                  </a:lnTo>
                  <a:lnTo>
                    <a:pt x="53096" y="5129"/>
                  </a:lnTo>
                  <a:lnTo>
                    <a:pt x="52854" y="5008"/>
                  </a:lnTo>
                  <a:lnTo>
                    <a:pt x="52673" y="4948"/>
                  </a:lnTo>
                  <a:close/>
                  <a:moveTo>
                    <a:pt x="57380" y="5310"/>
                  </a:moveTo>
                  <a:lnTo>
                    <a:pt x="57259" y="5430"/>
                  </a:lnTo>
                  <a:lnTo>
                    <a:pt x="57138" y="5672"/>
                  </a:lnTo>
                  <a:lnTo>
                    <a:pt x="57078" y="5853"/>
                  </a:lnTo>
                  <a:lnTo>
                    <a:pt x="57078" y="6094"/>
                  </a:lnTo>
                  <a:lnTo>
                    <a:pt x="57078" y="6336"/>
                  </a:lnTo>
                  <a:lnTo>
                    <a:pt x="57138" y="6517"/>
                  </a:lnTo>
                  <a:lnTo>
                    <a:pt x="57259" y="6758"/>
                  </a:lnTo>
                  <a:lnTo>
                    <a:pt x="57380" y="6939"/>
                  </a:lnTo>
                  <a:lnTo>
                    <a:pt x="57561" y="7060"/>
                  </a:lnTo>
                  <a:lnTo>
                    <a:pt x="57802" y="7180"/>
                  </a:lnTo>
                  <a:lnTo>
                    <a:pt x="57983" y="7241"/>
                  </a:lnTo>
                  <a:lnTo>
                    <a:pt x="58224" y="7241"/>
                  </a:lnTo>
                  <a:lnTo>
                    <a:pt x="58586" y="7180"/>
                  </a:lnTo>
                  <a:lnTo>
                    <a:pt x="58888" y="7060"/>
                  </a:lnTo>
                  <a:lnTo>
                    <a:pt x="59129" y="6818"/>
                  </a:lnTo>
                  <a:lnTo>
                    <a:pt x="59310" y="6517"/>
                  </a:lnTo>
                  <a:lnTo>
                    <a:pt x="57380" y="5310"/>
                  </a:lnTo>
                  <a:close/>
                  <a:moveTo>
                    <a:pt x="14783" y="7844"/>
                  </a:moveTo>
                  <a:lnTo>
                    <a:pt x="13636" y="8689"/>
                  </a:lnTo>
                  <a:lnTo>
                    <a:pt x="13636" y="8990"/>
                  </a:lnTo>
                  <a:lnTo>
                    <a:pt x="13636" y="9232"/>
                  </a:lnTo>
                  <a:lnTo>
                    <a:pt x="13697" y="9413"/>
                  </a:lnTo>
                  <a:lnTo>
                    <a:pt x="13817" y="9654"/>
                  </a:lnTo>
                  <a:lnTo>
                    <a:pt x="13938" y="9835"/>
                  </a:lnTo>
                  <a:lnTo>
                    <a:pt x="14119" y="9956"/>
                  </a:lnTo>
                  <a:lnTo>
                    <a:pt x="14360" y="10076"/>
                  </a:lnTo>
                  <a:lnTo>
                    <a:pt x="14541" y="10137"/>
                  </a:lnTo>
                  <a:lnTo>
                    <a:pt x="15024" y="10137"/>
                  </a:lnTo>
                  <a:lnTo>
                    <a:pt x="15205" y="10076"/>
                  </a:lnTo>
                  <a:lnTo>
                    <a:pt x="15446" y="9956"/>
                  </a:lnTo>
                  <a:lnTo>
                    <a:pt x="15627" y="9835"/>
                  </a:lnTo>
                  <a:lnTo>
                    <a:pt x="15748" y="9654"/>
                  </a:lnTo>
                  <a:lnTo>
                    <a:pt x="15869" y="9413"/>
                  </a:lnTo>
                  <a:lnTo>
                    <a:pt x="15929" y="9232"/>
                  </a:lnTo>
                  <a:lnTo>
                    <a:pt x="15929" y="8990"/>
                  </a:lnTo>
                  <a:lnTo>
                    <a:pt x="15929" y="8749"/>
                  </a:lnTo>
                  <a:lnTo>
                    <a:pt x="15869" y="8568"/>
                  </a:lnTo>
                  <a:lnTo>
                    <a:pt x="15748" y="8327"/>
                  </a:lnTo>
                  <a:lnTo>
                    <a:pt x="15627" y="8146"/>
                  </a:lnTo>
                  <a:lnTo>
                    <a:pt x="15446" y="8025"/>
                  </a:lnTo>
                  <a:lnTo>
                    <a:pt x="15205" y="7904"/>
                  </a:lnTo>
                  <a:lnTo>
                    <a:pt x="15024" y="7844"/>
                  </a:lnTo>
                  <a:close/>
                  <a:moveTo>
                    <a:pt x="20333" y="7844"/>
                  </a:moveTo>
                  <a:lnTo>
                    <a:pt x="20152" y="7904"/>
                  </a:lnTo>
                  <a:lnTo>
                    <a:pt x="19911" y="8025"/>
                  </a:lnTo>
                  <a:lnTo>
                    <a:pt x="19730" y="8146"/>
                  </a:lnTo>
                  <a:lnTo>
                    <a:pt x="19609" y="8327"/>
                  </a:lnTo>
                  <a:lnTo>
                    <a:pt x="19489" y="8568"/>
                  </a:lnTo>
                  <a:lnTo>
                    <a:pt x="19428" y="8749"/>
                  </a:lnTo>
                  <a:lnTo>
                    <a:pt x="19428" y="8990"/>
                  </a:lnTo>
                  <a:lnTo>
                    <a:pt x="19428" y="9232"/>
                  </a:lnTo>
                  <a:lnTo>
                    <a:pt x="19489" y="9413"/>
                  </a:lnTo>
                  <a:lnTo>
                    <a:pt x="19609" y="9654"/>
                  </a:lnTo>
                  <a:lnTo>
                    <a:pt x="19730" y="9835"/>
                  </a:lnTo>
                  <a:lnTo>
                    <a:pt x="19911" y="9956"/>
                  </a:lnTo>
                  <a:lnTo>
                    <a:pt x="20152" y="10076"/>
                  </a:lnTo>
                  <a:lnTo>
                    <a:pt x="20333" y="10137"/>
                  </a:lnTo>
                  <a:lnTo>
                    <a:pt x="20816" y="10137"/>
                  </a:lnTo>
                  <a:lnTo>
                    <a:pt x="20997" y="10076"/>
                  </a:lnTo>
                  <a:lnTo>
                    <a:pt x="21239" y="9956"/>
                  </a:lnTo>
                  <a:lnTo>
                    <a:pt x="21420" y="9835"/>
                  </a:lnTo>
                  <a:lnTo>
                    <a:pt x="21540" y="9654"/>
                  </a:lnTo>
                  <a:lnTo>
                    <a:pt x="21661" y="9413"/>
                  </a:lnTo>
                  <a:lnTo>
                    <a:pt x="21721" y="9232"/>
                  </a:lnTo>
                  <a:lnTo>
                    <a:pt x="21721" y="8990"/>
                  </a:lnTo>
                  <a:lnTo>
                    <a:pt x="21721" y="8749"/>
                  </a:lnTo>
                  <a:lnTo>
                    <a:pt x="21661" y="8568"/>
                  </a:lnTo>
                  <a:lnTo>
                    <a:pt x="21540" y="8327"/>
                  </a:lnTo>
                  <a:lnTo>
                    <a:pt x="21420" y="8146"/>
                  </a:lnTo>
                  <a:lnTo>
                    <a:pt x="21239" y="8025"/>
                  </a:lnTo>
                  <a:lnTo>
                    <a:pt x="20997" y="7904"/>
                  </a:lnTo>
                  <a:lnTo>
                    <a:pt x="20816" y="7844"/>
                  </a:lnTo>
                  <a:close/>
                  <a:moveTo>
                    <a:pt x="26126" y="7844"/>
                  </a:moveTo>
                  <a:lnTo>
                    <a:pt x="25945" y="7904"/>
                  </a:lnTo>
                  <a:lnTo>
                    <a:pt x="25703" y="8025"/>
                  </a:lnTo>
                  <a:lnTo>
                    <a:pt x="25522" y="8146"/>
                  </a:lnTo>
                  <a:lnTo>
                    <a:pt x="25402" y="8327"/>
                  </a:lnTo>
                  <a:lnTo>
                    <a:pt x="25281" y="8568"/>
                  </a:lnTo>
                  <a:lnTo>
                    <a:pt x="25221" y="8749"/>
                  </a:lnTo>
                  <a:lnTo>
                    <a:pt x="25221" y="8990"/>
                  </a:lnTo>
                  <a:lnTo>
                    <a:pt x="25221" y="9232"/>
                  </a:lnTo>
                  <a:lnTo>
                    <a:pt x="25281" y="9413"/>
                  </a:lnTo>
                  <a:lnTo>
                    <a:pt x="25402" y="9654"/>
                  </a:lnTo>
                  <a:lnTo>
                    <a:pt x="25522" y="9835"/>
                  </a:lnTo>
                  <a:lnTo>
                    <a:pt x="25703" y="9956"/>
                  </a:lnTo>
                  <a:lnTo>
                    <a:pt x="25945" y="10076"/>
                  </a:lnTo>
                  <a:lnTo>
                    <a:pt x="26126" y="10137"/>
                  </a:lnTo>
                  <a:lnTo>
                    <a:pt x="26608" y="10137"/>
                  </a:lnTo>
                  <a:lnTo>
                    <a:pt x="26789" y="10076"/>
                  </a:lnTo>
                  <a:lnTo>
                    <a:pt x="27031" y="9956"/>
                  </a:lnTo>
                  <a:lnTo>
                    <a:pt x="27212" y="9835"/>
                  </a:lnTo>
                  <a:lnTo>
                    <a:pt x="27332" y="9654"/>
                  </a:lnTo>
                  <a:lnTo>
                    <a:pt x="27453" y="9413"/>
                  </a:lnTo>
                  <a:lnTo>
                    <a:pt x="27513" y="9232"/>
                  </a:lnTo>
                  <a:lnTo>
                    <a:pt x="27513" y="8990"/>
                  </a:lnTo>
                  <a:lnTo>
                    <a:pt x="27513" y="8749"/>
                  </a:lnTo>
                  <a:lnTo>
                    <a:pt x="27453" y="8568"/>
                  </a:lnTo>
                  <a:lnTo>
                    <a:pt x="27332" y="8327"/>
                  </a:lnTo>
                  <a:lnTo>
                    <a:pt x="27212" y="8146"/>
                  </a:lnTo>
                  <a:lnTo>
                    <a:pt x="27031" y="8025"/>
                  </a:lnTo>
                  <a:lnTo>
                    <a:pt x="26789" y="7904"/>
                  </a:lnTo>
                  <a:lnTo>
                    <a:pt x="26608" y="7844"/>
                  </a:lnTo>
                  <a:close/>
                  <a:moveTo>
                    <a:pt x="31918" y="7844"/>
                  </a:moveTo>
                  <a:lnTo>
                    <a:pt x="31737" y="7904"/>
                  </a:lnTo>
                  <a:lnTo>
                    <a:pt x="31496" y="8025"/>
                  </a:lnTo>
                  <a:lnTo>
                    <a:pt x="31315" y="8146"/>
                  </a:lnTo>
                  <a:lnTo>
                    <a:pt x="31194" y="8327"/>
                  </a:lnTo>
                  <a:lnTo>
                    <a:pt x="31073" y="8568"/>
                  </a:lnTo>
                  <a:lnTo>
                    <a:pt x="31013" y="8749"/>
                  </a:lnTo>
                  <a:lnTo>
                    <a:pt x="31013" y="8990"/>
                  </a:lnTo>
                  <a:lnTo>
                    <a:pt x="31013" y="9232"/>
                  </a:lnTo>
                  <a:lnTo>
                    <a:pt x="31073" y="9413"/>
                  </a:lnTo>
                  <a:lnTo>
                    <a:pt x="31194" y="9654"/>
                  </a:lnTo>
                  <a:lnTo>
                    <a:pt x="31315" y="9835"/>
                  </a:lnTo>
                  <a:lnTo>
                    <a:pt x="31496" y="9956"/>
                  </a:lnTo>
                  <a:lnTo>
                    <a:pt x="31737" y="10076"/>
                  </a:lnTo>
                  <a:lnTo>
                    <a:pt x="31918" y="10137"/>
                  </a:lnTo>
                  <a:lnTo>
                    <a:pt x="32401" y="10137"/>
                  </a:lnTo>
                  <a:lnTo>
                    <a:pt x="32582" y="10076"/>
                  </a:lnTo>
                  <a:lnTo>
                    <a:pt x="32823" y="9956"/>
                  </a:lnTo>
                  <a:lnTo>
                    <a:pt x="33004" y="9835"/>
                  </a:lnTo>
                  <a:lnTo>
                    <a:pt x="33125" y="9654"/>
                  </a:lnTo>
                  <a:lnTo>
                    <a:pt x="33245" y="9413"/>
                  </a:lnTo>
                  <a:lnTo>
                    <a:pt x="33306" y="9232"/>
                  </a:lnTo>
                  <a:lnTo>
                    <a:pt x="33306" y="8990"/>
                  </a:lnTo>
                  <a:lnTo>
                    <a:pt x="33306" y="8749"/>
                  </a:lnTo>
                  <a:lnTo>
                    <a:pt x="33245" y="8568"/>
                  </a:lnTo>
                  <a:lnTo>
                    <a:pt x="33125" y="8327"/>
                  </a:lnTo>
                  <a:lnTo>
                    <a:pt x="33004" y="8146"/>
                  </a:lnTo>
                  <a:lnTo>
                    <a:pt x="32823" y="8025"/>
                  </a:lnTo>
                  <a:lnTo>
                    <a:pt x="32582" y="7904"/>
                  </a:lnTo>
                  <a:lnTo>
                    <a:pt x="32401" y="7844"/>
                  </a:lnTo>
                  <a:close/>
                  <a:moveTo>
                    <a:pt x="37710" y="7844"/>
                  </a:moveTo>
                  <a:lnTo>
                    <a:pt x="37529" y="7904"/>
                  </a:lnTo>
                  <a:lnTo>
                    <a:pt x="37288" y="8025"/>
                  </a:lnTo>
                  <a:lnTo>
                    <a:pt x="37107" y="8146"/>
                  </a:lnTo>
                  <a:lnTo>
                    <a:pt x="36986" y="8327"/>
                  </a:lnTo>
                  <a:lnTo>
                    <a:pt x="36865" y="8568"/>
                  </a:lnTo>
                  <a:lnTo>
                    <a:pt x="36805" y="8749"/>
                  </a:lnTo>
                  <a:lnTo>
                    <a:pt x="36805" y="8990"/>
                  </a:lnTo>
                  <a:lnTo>
                    <a:pt x="36805" y="9232"/>
                  </a:lnTo>
                  <a:lnTo>
                    <a:pt x="36865" y="9413"/>
                  </a:lnTo>
                  <a:lnTo>
                    <a:pt x="36986" y="9654"/>
                  </a:lnTo>
                  <a:lnTo>
                    <a:pt x="37107" y="9835"/>
                  </a:lnTo>
                  <a:lnTo>
                    <a:pt x="37288" y="9956"/>
                  </a:lnTo>
                  <a:lnTo>
                    <a:pt x="37529" y="10076"/>
                  </a:lnTo>
                  <a:lnTo>
                    <a:pt x="37710" y="10137"/>
                  </a:lnTo>
                  <a:lnTo>
                    <a:pt x="38193" y="10137"/>
                  </a:lnTo>
                  <a:lnTo>
                    <a:pt x="38374" y="10076"/>
                  </a:lnTo>
                  <a:lnTo>
                    <a:pt x="38615" y="9956"/>
                  </a:lnTo>
                  <a:lnTo>
                    <a:pt x="38796" y="9835"/>
                  </a:lnTo>
                  <a:lnTo>
                    <a:pt x="38917" y="9654"/>
                  </a:lnTo>
                  <a:lnTo>
                    <a:pt x="39038" y="9413"/>
                  </a:lnTo>
                  <a:lnTo>
                    <a:pt x="39098" y="9232"/>
                  </a:lnTo>
                  <a:lnTo>
                    <a:pt x="39098" y="8990"/>
                  </a:lnTo>
                  <a:lnTo>
                    <a:pt x="39098" y="8749"/>
                  </a:lnTo>
                  <a:lnTo>
                    <a:pt x="39038" y="8568"/>
                  </a:lnTo>
                  <a:lnTo>
                    <a:pt x="38917" y="8327"/>
                  </a:lnTo>
                  <a:lnTo>
                    <a:pt x="38796" y="8146"/>
                  </a:lnTo>
                  <a:lnTo>
                    <a:pt x="38615" y="8025"/>
                  </a:lnTo>
                  <a:lnTo>
                    <a:pt x="38374" y="7904"/>
                  </a:lnTo>
                  <a:lnTo>
                    <a:pt x="38193" y="7844"/>
                  </a:lnTo>
                  <a:close/>
                  <a:moveTo>
                    <a:pt x="43502" y="7844"/>
                  </a:moveTo>
                  <a:lnTo>
                    <a:pt x="43321" y="7904"/>
                  </a:lnTo>
                  <a:lnTo>
                    <a:pt x="43080" y="8025"/>
                  </a:lnTo>
                  <a:lnTo>
                    <a:pt x="42899" y="8146"/>
                  </a:lnTo>
                  <a:lnTo>
                    <a:pt x="42778" y="8327"/>
                  </a:lnTo>
                  <a:lnTo>
                    <a:pt x="42658" y="8568"/>
                  </a:lnTo>
                  <a:lnTo>
                    <a:pt x="42597" y="8749"/>
                  </a:lnTo>
                  <a:lnTo>
                    <a:pt x="42597" y="8990"/>
                  </a:lnTo>
                  <a:lnTo>
                    <a:pt x="42597" y="9232"/>
                  </a:lnTo>
                  <a:lnTo>
                    <a:pt x="42658" y="9413"/>
                  </a:lnTo>
                  <a:lnTo>
                    <a:pt x="42778" y="9654"/>
                  </a:lnTo>
                  <a:lnTo>
                    <a:pt x="42899" y="9835"/>
                  </a:lnTo>
                  <a:lnTo>
                    <a:pt x="43080" y="9956"/>
                  </a:lnTo>
                  <a:lnTo>
                    <a:pt x="43321" y="10076"/>
                  </a:lnTo>
                  <a:lnTo>
                    <a:pt x="43502" y="10137"/>
                  </a:lnTo>
                  <a:lnTo>
                    <a:pt x="43985" y="10137"/>
                  </a:lnTo>
                  <a:lnTo>
                    <a:pt x="44166" y="10076"/>
                  </a:lnTo>
                  <a:lnTo>
                    <a:pt x="44407" y="9956"/>
                  </a:lnTo>
                  <a:lnTo>
                    <a:pt x="44588" y="9835"/>
                  </a:lnTo>
                  <a:lnTo>
                    <a:pt x="44709" y="9654"/>
                  </a:lnTo>
                  <a:lnTo>
                    <a:pt x="44830" y="9413"/>
                  </a:lnTo>
                  <a:lnTo>
                    <a:pt x="44890" y="9232"/>
                  </a:lnTo>
                  <a:lnTo>
                    <a:pt x="44890" y="8990"/>
                  </a:lnTo>
                  <a:lnTo>
                    <a:pt x="44890" y="8749"/>
                  </a:lnTo>
                  <a:lnTo>
                    <a:pt x="44830" y="8568"/>
                  </a:lnTo>
                  <a:lnTo>
                    <a:pt x="44709" y="8327"/>
                  </a:lnTo>
                  <a:lnTo>
                    <a:pt x="44588" y="8146"/>
                  </a:lnTo>
                  <a:lnTo>
                    <a:pt x="44407" y="8025"/>
                  </a:lnTo>
                  <a:lnTo>
                    <a:pt x="44166" y="7904"/>
                  </a:lnTo>
                  <a:lnTo>
                    <a:pt x="43985" y="7844"/>
                  </a:lnTo>
                  <a:close/>
                  <a:moveTo>
                    <a:pt x="49295" y="7844"/>
                  </a:moveTo>
                  <a:lnTo>
                    <a:pt x="49114" y="7904"/>
                  </a:lnTo>
                  <a:lnTo>
                    <a:pt x="48872" y="8025"/>
                  </a:lnTo>
                  <a:lnTo>
                    <a:pt x="48691" y="8146"/>
                  </a:lnTo>
                  <a:lnTo>
                    <a:pt x="48571" y="8327"/>
                  </a:lnTo>
                  <a:lnTo>
                    <a:pt x="48450" y="8568"/>
                  </a:lnTo>
                  <a:lnTo>
                    <a:pt x="48390" y="8749"/>
                  </a:lnTo>
                  <a:lnTo>
                    <a:pt x="48390" y="8990"/>
                  </a:lnTo>
                  <a:lnTo>
                    <a:pt x="48390" y="9232"/>
                  </a:lnTo>
                  <a:lnTo>
                    <a:pt x="48450" y="9413"/>
                  </a:lnTo>
                  <a:lnTo>
                    <a:pt x="48571" y="9654"/>
                  </a:lnTo>
                  <a:lnTo>
                    <a:pt x="48691" y="9835"/>
                  </a:lnTo>
                  <a:lnTo>
                    <a:pt x="48872" y="9956"/>
                  </a:lnTo>
                  <a:lnTo>
                    <a:pt x="49114" y="10076"/>
                  </a:lnTo>
                  <a:lnTo>
                    <a:pt x="49295" y="10137"/>
                  </a:lnTo>
                  <a:lnTo>
                    <a:pt x="49777" y="10137"/>
                  </a:lnTo>
                  <a:lnTo>
                    <a:pt x="49958" y="10076"/>
                  </a:lnTo>
                  <a:lnTo>
                    <a:pt x="50200" y="9956"/>
                  </a:lnTo>
                  <a:lnTo>
                    <a:pt x="50381" y="9835"/>
                  </a:lnTo>
                  <a:lnTo>
                    <a:pt x="50501" y="9654"/>
                  </a:lnTo>
                  <a:lnTo>
                    <a:pt x="50622" y="9413"/>
                  </a:lnTo>
                  <a:lnTo>
                    <a:pt x="50682" y="9232"/>
                  </a:lnTo>
                  <a:lnTo>
                    <a:pt x="50682" y="8990"/>
                  </a:lnTo>
                  <a:lnTo>
                    <a:pt x="50682" y="8749"/>
                  </a:lnTo>
                  <a:lnTo>
                    <a:pt x="50622" y="8568"/>
                  </a:lnTo>
                  <a:lnTo>
                    <a:pt x="50501" y="8327"/>
                  </a:lnTo>
                  <a:lnTo>
                    <a:pt x="50381" y="8146"/>
                  </a:lnTo>
                  <a:lnTo>
                    <a:pt x="50200" y="8025"/>
                  </a:lnTo>
                  <a:lnTo>
                    <a:pt x="49958" y="7904"/>
                  </a:lnTo>
                  <a:lnTo>
                    <a:pt x="49777" y="7844"/>
                  </a:lnTo>
                  <a:close/>
                  <a:moveTo>
                    <a:pt x="55087" y="7844"/>
                  </a:moveTo>
                  <a:lnTo>
                    <a:pt x="54906" y="7904"/>
                  </a:lnTo>
                  <a:lnTo>
                    <a:pt x="54665" y="8025"/>
                  </a:lnTo>
                  <a:lnTo>
                    <a:pt x="54483" y="8146"/>
                  </a:lnTo>
                  <a:lnTo>
                    <a:pt x="54363" y="8327"/>
                  </a:lnTo>
                  <a:lnTo>
                    <a:pt x="54242" y="8568"/>
                  </a:lnTo>
                  <a:lnTo>
                    <a:pt x="54182" y="8749"/>
                  </a:lnTo>
                  <a:lnTo>
                    <a:pt x="54182" y="8990"/>
                  </a:lnTo>
                  <a:lnTo>
                    <a:pt x="54182" y="9232"/>
                  </a:lnTo>
                  <a:lnTo>
                    <a:pt x="54242" y="9413"/>
                  </a:lnTo>
                  <a:lnTo>
                    <a:pt x="54363" y="9654"/>
                  </a:lnTo>
                  <a:lnTo>
                    <a:pt x="54483" y="9835"/>
                  </a:lnTo>
                  <a:lnTo>
                    <a:pt x="54665" y="9956"/>
                  </a:lnTo>
                  <a:lnTo>
                    <a:pt x="54906" y="10076"/>
                  </a:lnTo>
                  <a:lnTo>
                    <a:pt x="55087" y="10137"/>
                  </a:lnTo>
                  <a:lnTo>
                    <a:pt x="55570" y="10137"/>
                  </a:lnTo>
                  <a:lnTo>
                    <a:pt x="55751" y="10076"/>
                  </a:lnTo>
                  <a:lnTo>
                    <a:pt x="55992" y="9956"/>
                  </a:lnTo>
                  <a:lnTo>
                    <a:pt x="56173" y="9835"/>
                  </a:lnTo>
                  <a:lnTo>
                    <a:pt x="56294" y="9654"/>
                  </a:lnTo>
                  <a:lnTo>
                    <a:pt x="56414" y="9413"/>
                  </a:lnTo>
                  <a:lnTo>
                    <a:pt x="56475" y="9232"/>
                  </a:lnTo>
                  <a:lnTo>
                    <a:pt x="56475" y="8990"/>
                  </a:lnTo>
                  <a:lnTo>
                    <a:pt x="56475" y="8749"/>
                  </a:lnTo>
                  <a:lnTo>
                    <a:pt x="56414" y="8568"/>
                  </a:lnTo>
                  <a:lnTo>
                    <a:pt x="56294" y="8327"/>
                  </a:lnTo>
                  <a:lnTo>
                    <a:pt x="56173" y="8146"/>
                  </a:lnTo>
                  <a:lnTo>
                    <a:pt x="55992" y="8025"/>
                  </a:lnTo>
                  <a:lnTo>
                    <a:pt x="55751" y="7904"/>
                  </a:lnTo>
                  <a:lnTo>
                    <a:pt x="55570" y="7844"/>
                  </a:lnTo>
                  <a:close/>
                  <a:moveTo>
                    <a:pt x="60879" y="7844"/>
                  </a:moveTo>
                  <a:lnTo>
                    <a:pt x="60698" y="7904"/>
                  </a:lnTo>
                  <a:lnTo>
                    <a:pt x="60457" y="8025"/>
                  </a:lnTo>
                  <a:lnTo>
                    <a:pt x="60276" y="8146"/>
                  </a:lnTo>
                  <a:lnTo>
                    <a:pt x="60155" y="8327"/>
                  </a:lnTo>
                  <a:lnTo>
                    <a:pt x="60034" y="8568"/>
                  </a:lnTo>
                  <a:lnTo>
                    <a:pt x="59974" y="8749"/>
                  </a:lnTo>
                  <a:lnTo>
                    <a:pt x="59974" y="8990"/>
                  </a:lnTo>
                  <a:lnTo>
                    <a:pt x="59974" y="9232"/>
                  </a:lnTo>
                  <a:lnTo>
                    <a:pt x="60034" y="9413"/>
                  </a:lnTo>
                  <a:lnTo>
                    <a:pt x="60155" y="9654"/>
                  </a:lnTo>
                  <a:lnTo>
                    <a:pt x="60276" y="9835"/>
                  </a:lnTo>
                  <a:lnTo>
                    <a:pt x="60457" y="9956"/>
                  </a:lnTo>
                  <a:lnTo>
                    <a:pt x="60698" y="10076"/>
                  </a:lnTo>
                  <a:lnTo>
                    <a:pt x="60879" y="10137"/>
                  </a:lnTo>
                  <a:lnTo>
                    <a:pt x="61362" y="10137"/>
                  </a:lnTo>
                  <a:lnTo>
                    <a:pt x="61543" y="10076"/>
                  </a:lnTo>
                  <a:lnTo>
                    <a:pt x="61784" y="9956"/>
                  </a:lnTo>
                  <a:lnTo>
                    <a:pt x="61965" y="9835"/>
                  </a:lnTo>
                  <a:lnTo>
                    <a:pt x="62086" y="9654"/>
                  </a:lnTo>
                  <a:lnTo>
                    <a:pt x="62206" y="9413"/>
                  </a:lnTo>
                  <a:lnTo>
                    <a:pt x="62267" y="9232"/>
                  </a:lnTo>
                  <a:lnTo>
                    <a:pt x="62267" y="8990"/>
                  </a:lnTo>
                  <a:lnTo>
                    <a:pt x="62267" y="8689"/>
                  </a:lnTo>
                  <a:lnTo>
                    <a:pt x="61120" y="7844"/>
                  </a:lnTo>
                  <a:close/>
                  <a:moveTo>
                    <a:pt x="11705" y="10740"/>
                  </a:moveTo>
                  <a:lnTo>
                    <a:pt x="11464" y="10800"/>
                  </a:lnTo>
                  <a:lnTo>
                    <a:pt x="11162" y="10981"/>
                  </a:lnTo>
                  <a:lnTo>
                    <a:pt x="10981" y="11162"/>
                  </a:lnTo>
                  <a:lnTo>
                    <a:pt x="10800" y="11464"/>
                  </a:lnTo>
                  <a:lnTo>
                    <a:pt x="10740" y="11705"/>
                  </a:lnTo>
                  <a:lnTo>
                    <a:pt x="10740" y="11886"/>
                  </a:lnTo>
                  <a:lnTo>
                    <a:pt x="10740" y="12128"/>
                  </a:lnTo>
                  <a:lnTo>
                    <a:pt x="10800" y="12309"/>
                  </a:lnTo>
                  <a:lnTo>
                    <a:pt x="10921" y="12550"/>
                  </a:lnTo>
                  <a:lnTo>
                    <a:pt x="11042" y="12731"/>
                  </a:lnTo>
                  <a:lnTo>
                    <a:pt x="11223" y="12852"/>
                  </a:lnTo>
                  <a:lnTo>
                    <a:pt x="11464" y="12972"/>
                  </a:lnTo>
                  <a:lnTo>
                    <a:pt x="11645" y="13033"/>
                  </a:lnTo>
                  <a:lnTo>
                    <a:pt x="12128" y="13033"/>
                  </a:lnTo>
                  <a:lnTo>
                    <a:pt x="12309" y="12972"/>
                  </a:lnTo>
                  <a:lnTo>
                    <a:pt x="12550" y="12852"/>
                  </a:lnTo>
                  <a:lnTo>
                    <a:pt x="12731" y="12731"/>
                  </a:lnTo>
                  <a:lnTo>
                    <a:pt x="12852" y="12550"/>
                  </a:lnTo>
                  <a:lnTo>
                    <a:pt x="12973" y="12309"/>
                  </a:lnTo>
                  <a:lnTo>
                    <a:pt x="13033" y="12128"/>
                  </a:lnTo>
                  <a:lnTo>
                    <a:pt x="13033" y="11886"/>
                  </a:lnTo>
                  <a:lnTo>
                    <a:pt x="13033" y="11645"/>
                  </a:lnTo>
                  <a:lnTo>
                    <a:pt x="12973" y="11464"/>
                  </a:lnTo>
                  <a:lnTo>
                    <a:pt x="12852" y="11223"/>
                  </a:lnTo>
                  <a:lnTo>
                    <a:pt x="12731" y="11042"/>
                  </a:lnTo>
                  <a:lnTo>
                    <a:pt x="12550" y="10921"/>
                  </a:lnTo>
                  <a:lnTo>
                    <a:pt x="12309" y="10800"/>
                  </a:lnTo>
                  <a:lnTo>
                    <a:pt x="12128" y="10740"/>
                  </a:lnTo>
                  <a:close/>
                  <a:moveTo>
                    <a:pt x="17437" y="10740"/>
                  </a:moveTo>
                  <a:lnTo>
                    <a:pt x="17256" y="10800"/>
                  </a:lnTo>
                  <a:lnTo>
                    <a:pt x="17015" y="10921"/>
                  </a:lnTo>
                  <a:lnTo>
                    <a:pt x="16834" y="11042"/>
                  </a:lnTo>
                  <a:lnTo>
                    <a:pt x="16713" y="11223"/>
                  </a:lnTo>
                  <a:lnTo>
                    <a:pt x="16593" y="11464"/>
                  </a:lnTo>
                  <a:lnTo>
                    <a:pt x="16532" y="11645"/>
                  </a:lnTo>
                  <a:lnTo>
                    <a:pt x="16532" y="11886"/>
                  </a:lnTo>
                  <a:lnTo>
                    <a:pt x="16532" y="12128"/>
                  </a:lnTo>
                  <a:lnTo>
                    <a:pt x="16593" y="12309"/>
                  </a:lnTo>
                  <a:lnTo>
                    <a:pt x="16713" y="12550"/>
                  </a:lnTo>
                  <a:lnTo>
                    <a:pt x="16834" y="12731"/>
                  </a:lnTo>
                  <a:lnTo>
                    <a:pt x="17015" y="12852"/>
                  </a:lnTo>
                  <a:lnTo>
                    <a:pt x="17256" y="12972"/>
                  </a:lnTo>
                  <a:lnTo>
                    <a:pt x="17437" y="13033"/>
                  </a:lnTo>
                  <a:lnTo>
                    <a:pt x="17920" y="13033"/>
                  </a:lnTo>
                  <a:lnTo>
                    <a:pt x="18101" y="12972"/>
                  </a:lnTo>
                  <a:lnTo>
                    <a:pt x="18342" y="12852"/>
                  </a:lnTo>
                  <a:lnTo>
                    <a:pt x="18523" y="12731"/>
                  </a:lnTo>
                  <a:lnTo>
                    <a:pt x="18644" y="12550"/>
                  </a:lnTo>
                  <a:lnTo>
                    <a:pt x="18765" y="12309"/>
                  </a:lnTo>
                  <a:lnTo>
                    <a:pt x="18825" y="12128"/>
                  </a:lnTo>
                  <a:lnTo>
                    <a:pt x="18825" y="11886"/>
                  </a:lnTo>
                  <a:lnTo>
                    <a:pt x="18825" y="11645"/>
                  </a:lnTo>
                  <a:lnTo>
                    <a:pt x="18765" y="11464"/>
                  </a:lnTo>
                  <a:lnTo>
                    <a:pt x="18644" y="11223"/>
                  </a:lnTo>
                  <a:lnTo>
                    <a:pt x="18523" y="11042"/>
                  </a:lnTo>
                  <a:lnTo>
                    <a:pt x="18342" y="10921"/>
                  </a:lnTo>
                  <a:lnTo>
                    <a:pt x="18101" y="10800"/>
                  </a:lnTo>
                  <a:lnTo>
                    <a:pt x="17920" y="10740"/>
                  </a:lnTo>
                  <a:close/>
                  <a:moveTo>
                    <a:pt x="23230" y="10740"/>
                  </a:moveTo>
                  <a:lnTo>
                    <a:pt x="23049" y="10800"/>
                  </a:lnTo>
                  <a:lnTo>
                    <a:pt x="22807" y="10921"/>
                  </a:lnTo>
                  <a:lnTo>
                    <a:pt x="22626" y="11042"/>
                  </a:lnTo>
                  <a:lnTo>
                    <a:pt x="22506" y="11223"/>
                  </a:lnTo>
                  <a:lnTo>
                    <a:pt x="22385" y="11464"/>
                  </a:lnTo>
                  <a:lnTo>
                    <a:pt x="22325" y="11645"/>
                  </a:lnTo>
                  <a:lnTo>
                    <a:pt x="22325" y="11886"/>
                  </a:lnTo>
                  <a:lnTo>
                    <a:pt x="22325" y="12128"/>
                  </a:lnTo>
                  <a:lnTo>
                    <a:pt x="22385" y="12309"/>
                  </a:lnTo>
                  <a:lnTo>
                    <a:pt x="22506" y="12550"/>
                  </a:lnTo>
                  <a:lnTo>
                    <a:pt x="22626" y="12731"/>
                  </a:lnTo>
                  <a:lnTo>
                    <a:pt x="22807" y="12852"/>
                  </a:lnTo>
                  <a:lnTo>
                    <a:pt x="23049" y="12972"/>
                  </a:lnTo>
                  <a:lnTo>
                    <a:pt x="23230" y="13033"/>
                  </a:lnTo>
                  <a:lnTo>
                    <a:pt x="23712" y="13033"/>
                  </a:lnTo>
                  <a:lnTo>
                    <a:pt x="23893" y="12972"/>
                  </a:lnTo>
                  <a:lnTo>
                    <a:pt x="24135" y="12852"/>
                  </a:lnTo>
                  <a:lnTo>
                    <a:pt x="24316" y="12731"/>
                  </a:lnTo>
                  <a:lnTo>
                    <a:pt x="24436" y="12550"/>
                  </a:lnTo>
                  <a:lnTo>
                    <a:pt x="24557" y="12309"/>
                  </a:lnTo>
                  <a:lnTo>
                    <a:pt x="24617" y="12128"/>
                  </a:lnTo>
                  <a:lnTo>
                    <a:pt x="24617" y="11886"/>
                  </a:lnTo>
                  <a:lnTo>
                    <a:pt x="24617" y="11645"/>
                  </a:lnTo>
                  <a:lnTo>
                    <a:pt x="24557" y="11464"/>
                  </a:lnTo>
                  <a:lnTo>
                    <a:pt x="24436" y="11223"/>
                  </a:lnTo>
                  <a:lnTo>
                    <a:pt x="24316" y="11042"/>
                  </a:lnTo>
                  <a:lnTo>
                    <a:pt x="24135" y="10921"/>
                  </a:lnTo>
                  <a:lnTo>
                    <a:pt x="23893" y="10800"/>
                  </a:lnTo>
                  <a:lnTo>
                    <a:pt x="23712" y="10740"/>
                  </a:lnTo>
                  <a:close/>
                  <a:moveTo>
                    <a:pt x="29022" y="10740"/>
                  </a:moveTo>
                  <a:lnTo>
                    <a:pt x="28841" y="10800"/>
                  </a:lnTo>
                  <a:lnTo>
                    <a:pt x="28599" y="10921"/>
                  </a:lnTo>
                  <a:lnTo>
                    <a:pt x="28418" y="11042"/>
                  </a:lnTo>
                  <a:lnTo>
                    <a:pt x="28298" y="11223"/>
                  </a:lnTo>
                  <a:lnTo>
                    <a:pt x="28177" y="11464"/>
                  </a:lnTo>
                  <a:lnTo>
                    <a:pt x="28117" y="11645"/>
                  </a:lnTo>
                  <a:lnTo>
                    <a:pt x="28117" y="11886"/>
                  </a:lnTo>
                  <a:lnTo>
                    <a:pt x="28117" y="12128"/>
                  </a:lnTo>
                  <a:lnTo>
                    <a:pt x="28177" y="12309"/>
                  </a:lnTo>
                  <a:lnTo>
                    <a:pt x="28298" y="12550"/>
                  </a:lnTo>
                  <a:lnTo>
                    <a:pt x="28418" y="12731"/>
                  </a:lnTo>
                  <a:lnTo>
                    <a:pt x="28599" y="12852"/>
                  </a:lnTo>
                  <a:lnTo>
                    <a:pt x="28841" y="12972"/>
                  </a:lnTo>
                  <a:lnTo>
                    <a:pt x="29022" y="13033"/>
                  </a:lnTo>
                  <a:lnTo>
                    <a:pt x="29505" y="13033"/>
                  </a:lnTo>
                  <a:lnTo>
                    <a:pt x="29686" y="12972"/>
                  </a:lnTo>
                  <a:lnTo>
                    <a:pt x="29927" y="12852"/>
                  </a:lnTo>
                  <a:lnTo>
                    <a:pt x="30108" y="12731"/>
                  </a:lnTo>
                  <a:lnTo>
                    <a:pt x="30229" y="12550"/>
                  </a:lnTo>
                  <a:lnTo>
                    <a:pt x="30349" y="12309"/>
                  </a:lnTo>
                  <a:lnTo>
                    <a:pt x="30410" y="12128"/>
                  </a:lnTo>
                  <a:lnTo>
                    <a:pt x="30410" y="11886"/>
                  </a:lnTo>
                  <a:lnTo>
                    <a:pt x="30410" y="11645"/>
                  </a:lnTo>
                  <a:lnTo>
                    <a:pt x="30349" y="11464"/>
                  </a:lnTo>
                  <a:lnTo>
                    <a:pt x="30229" y="11223"/>
                  </a:lnTo>
                  <a:lnTo>
                    <a:pt x="30108" y="11042"/>
                  </a:lnTo>
                  <a:lnTo>
                    <a:pt x="29927" y="10921"/>
                  </a:lnTo>
                  <a:lnTo>
                    <a:pt x="29686" y="10800"/>
                  </a:lnTo>
                  <a:lnTo>
                    <a:pt x="29505" y="10740"/>
                  </a:lnTo>
                  <a:close/>
                  <a:moveTo>
                    <a:pt x="34814" y="10740"/>
                  </a:moveTo>
                  <a:lnTo>
                    <a:pt x="34633" y="10800"/>
                  </a:lnTo>
                  <a:lnTo>
                    <a:pt x="34392" y="10921"/>
                  </a:lnTo>
                  <a:lnTo>
                    <a:pt x="34211" y="11042"/>
                  </a:lnTo>
                  <a:lnTo>
                    <a:pt x="34090" y="11223"/>
                  </a:lnTo>
                  <a:lnTo>
                    <a:pt x="33969" y="11464"/>
                  </a:lnTo>
                  <a:lnTo>
                    <a:pt x="33909" y="11645"/>
                  </a:lnTo>
                  <a:lnTo>
                    <a:pt x="33909" y="11886"/>
                  </a:lnTo>
                  <a:lnTo>
                    <a:pt x="33909" y="12128"/>
                  </a:lnTo>
                  <a:lnTo>
                    <a:pt x="33969" y="12309"/>
                  </a:lnTo>
                  <a:lnTo>
                    <a:pt x="34090" y="12550"/>
                  </a:lnTo>
                  <a:lnTo>
                    <a:pt x="34211" y="12731"/>
                  </a:lnTo>
                  <a:lnTo>
                    <a:pt x="34392" y="12852"/>
                  </a:lnTo>
                  <a:lnTo>
                    <a:pt x="34633" y="12972"/>
                  </a:lnTo>
                  <a:lnTo>
                    <a:pt x="34814" y="13033"/>
                  </a:lnTo>
                  <a:lnTo>
                    <a:pt x="35297" y="13033"/>
                  </a:lnTo>
                  <a:lnTo>
                    <a:pt x="35478" y="12972"/>
                  </a:lnTo>
                  <a:lnTo>
                    <a:pt x="35719" y="12852"/>
                  </a:lnTo>
                  <a:lnTo>
                    <a:pt x="35900" y="12731"/>
                  </a:lnTo>
                  <a:lnTo>
                    <a:pt x="36021" y="12550"/>
                  </a:lnTo>
                  <a:lnTo>
                    <a:pt x="36141" y="12309"/>
                  </a:lnTo>
                  <a:lnTo>
                    <a:pt x="36202" y="12128"/>
                  </a:lnTo>
                  <a:lnTo>
                    <a:pt x="36202" y="11886"/>
                  </a:lnTo>
                  <a:lnTo>
                    <a:pt x="36202" y="11645"/>
                  </a:lnTo>
                  <a:lnTo>
                    <a:pt x="36141" y="11464"/>
                  </a:lnTo>
                  <a:lnTo>
                    <a:pt x="36021" y="11223"/>
                  </a:lnTo>
                  <a:lnTo>
                    <a:pt x="35900" y="11042"/>
                  </a:lnTo>
                  <a:lnTo>
                    <a:pt x="35719" y="10921"/>
                  </a:lnTo>
                  <a:lnTo>
                    <a:pt x="35478" y="10800"/>
                  </a:lnTo>
                  <a:lnTo>
                    <a:pt x="35297" y="10740"/>
                  </a:lnTo>
                  <a:close/>
                  <a:moveTo>
                    <a:pt x="40606" y="10740"/>
                  </a:moveTo>
                  <a:lnTo>
                    <a:pt x="40425" y="10800"/>
                  </a:lnTo>
                  <a:lnTo>
                    <a:pt x="40184" y="10921"/>
                  </a:lnTo>
                  <a:lnTo>
                    <a:pt x="40003" y="11042"/>
                  </a:lnTo>
                  <a:lnTo>
                    <a:pt x="39882" y="11223"/>
                  </a:lnTo>
                  <a:lnTo>
                    <a:pt x="39762" y="11464"/>
                  </a:lnTo>
                  <a:lnTo>
                    <a:pt x="39701" y="11645"/>
                  </a:lnTo>
                  <a:lnTo>
                    <a:pt x="39701" y="11886"/>
                  </a:lnTo>
                  <a:lnTo>
                    <a:pt x="39701" y="12128"/>
                  </a:lnTo>
                  <a:lnTo>
                    <a:pt x="39762" y="12309"/>
                  </a:lnTo>
                  <a:lnTo>
                    <a:pt x="39882" y="12550"/>
                  </a:lnTo>
                  <a:lnTo>
                    <a:pt x="40003" y="12731"/>
                  </a:lnTo>
                  <a:lnTo>
                    <a:pt x="40184" y="12852"/>
                  </a:lnTo>
                  <a:lnTo>
                    <a:pt x="40425" y="12972"/>
                  </a:lnTo>
                  <a:lnTo>
                    <a:pt x="40606" y="13033"/>
                  </a:lnTo>
                  <a:lnTo>
                    <a:pt x="41089" y="13033"/>
                  </a:lnTo>
                  <a:lnTo>
                    <a:pt x="41270" y="12972"/>
                  </a:lnTo>
                  <a:lnTo>
                    <a:pt x="41511" y="12852"/>
                  </a:lnTo>
                  <a:lnTo>
                    <a:pt x="41692" y="12731"/>
                  </a:lnTo>
                  <a:lnTo>
                    <a:pt x="41813" y="12550"/>
                  </a:lnTo>
                  <a:lnTo>
                    <a:pt x="41934" y="12309"/>
                  </a:lnTo>
                  <a:lnTo>
                    <a:pt x="41994" y="12128"/>
                  </a:lnTo>
                  <a:lnTo>
                    <a:pt x="41994" y="11886"/>
                  </a:lnTo>
                  <a:lnTo>
                    <a:pt x="41994" y="11645"/>
                  </a:lnTo>
                  <a:lnTo>
                    <a:pt x="41934" y="11464"/>
                  </a:lnTo>
                  <a:lnTo>
                    <a:pt x="41813" y="11223"/>
                  </a:lnTo>
                  <a:lnTo>
                    <a:pt x="41692" y="11042"/>
                  </a:lnTo>
                  <a:lnTo>
                    <a:pt x="41511" y="10921"/>
                  </a:lnTo>
                  <a:lnTo>
                    <a:pt x="41270" y="10800"/>
                  </a:lnTo>
                  <a:lnTo>
                    <a:pt x="41089" y="10740"/>
                  </a:lnTo>
                  <a:close/>
                  <a:moveTo>
                    <a:pt x="46399" y="10740"/>
                  </a:moveTo>
                  <a:lnTo>
                    <a:pt x="46218" y="10800"/>
                  </a:lnTo>
                  <a:lnTo>
                    <a:pt x="45976" y="10921"/>
                  </a:lnTo>
                  <a:lnTo>
                    <a:pt x="45795" y="11042"/>
                  </a:lnTo>
                  <a:lnTo>
                    <a:pt x="45674" y="11223"/>
                  </a:lnTo>
                  <a:lnTo>
                    <a:pt x="45554" y="11464"/>
                  </a:lnTo>
                  <a:lnTo>
                    <a:pt x="45493" y="11645"/>
                  </a:lnTo>
                  <a:lnTo>
                    <a:pt x="45493" y="11886"/>
                  </a:lnTo>
                  <a:lnTo>
                    <a:pt x="45493" y="12128"/>
                  </a:lnTo>
                  <a:lnTo>
                    <a:pt x="45554" y="12309"/>
                  </a:lnTo>
                  <a:lnTo>
                    <a:pt x="45674" y="12550"/>
                  </a:lnTo>
                  <a:lnTo>
                    <a:pt x="45795" y="12731"/>
                  </a:lnTo>
                  <a:lnTo>
                    <a:pt x="45976" y="12852"/>
                  </a:lnTo>
                  <a:lnTo>
                    <a:pt x="46218" y="12972"/>
                  </a:lnTo>
                  <a:lnTo>
                    <a:pt x="46399" y="13033"/>
                  </a:lnTo>
                  <a:lnTo>
                    <a:pt x="46881" y="13033"/>
                  </a:lnTo>
                  <a:lnTo>
                    <a:pt x="47062" y="12972"/>
                  </a:lnTo>
                  <a:lnTo>
                    <a:pt x="47304" y="12852"/>
                  </a:lnTo>
                  <a:lnTo>
                    <a:pt x="47485" y="12731"/>
                  </a:lnTo>
                  <a:lnTo>
                    <a:pt x="47605" y="12550"/>
                  </a:lnTo>
                  <a:lnTo>
                    <a:pt x="47726" y="12309"/>
                  </a:lnTo>
                  <a:lnTo>
                    <a:pt x="47786" y="12128"/>
                  </a:lnTo>
                  <a:lnTo>
                    <a:pt x="47786" y="11886"/>
                  </a:lnTo>
                  <a:lnTo>
                    <a:pt x="47786" y="11645"/>
                  </a:lnTo>
                  <a:lnTo>
                    <a:pt x="47726" y="11464"/>
                  </a:lnTo>
                  <a:lnTo>
                    <a:pt x="47605" y="11223"/>
                  </a:lnTo>
                  <a:lnTo>
                    <a:pt x="47485" y="11042"/>
                  </a:lnTo>
                  <a:lnTo>
                    <a:pt x="47304" y="10921"/>
                  </a:lnTo>
                  <a:lnTo>
                    <a:pt x="47062" y="10800"/>
                  </a:lnTo>
                  <a:lnTo>
                    <a:pt x="46881" y="10740"/>
                  </a:lnTo>
                  <a:close/>
                  <a:moveTo>
                    <a:pt x="52191" y="10740"/>
                  </a:moveTo>
                  <a:lnTo>
                    <a:pt x="52010" y="10800"/>
                  </a:lnTo>
                  <a:lnTo>
                    <a:pt x="51768" y="10921"/>
                  </a:lnTo>
                  <a:lnTo>
                    <a:pt x="51587" y="11042"/>
                  </a:lnTo>
                  <a:lnTo>
                    <a:pt x="51467" y="11223"/>
                  </a:lnTo>
                  <a:lnTo>
                    <a:pt x="51346" y="11464"/>
                  </a:lnTo>
                  <a:lnTo>
                    <a:pt x="51286" y="11645"/>
                  </a:lnTo>
                  <a:lnTo>
                    <a:pt x="51286" y="11886"/>
                  </a:lnTo>
                  <a:lnTo>
                    <a:pt x="51286" y="12128"/>
                  </a:lnTo>
                  <a:lnTo>
                    <a:pt x="51346" y="12309"/>
                  </a:lnTo>
                  <a:lnTo>
                    <a:pt x="51467" y="12550"/>
                  </a:lnTo>
                  <a:lnTo>
                    <a:pt x="51587" y="12731"/>
                  </a:lnTo>
                  <a:lnTo>
                    <a:pt x="51768" y="12852"/>
                  </a:lnTo>
                  <a:lnTo>
                    <a:pt x="52010" y="12972"/>
                  </a:lnTo>
                  <a:lnTo>
                    <a:pt x="52191" y="13033"/>
                  </a:lnTo>
                  <a:lnTo>
                    <a:pt x="52673" y="13033"/>
                  </a:lnTo>
                  <a:lnTo>
                    <a:pt x="52854" y="12972"/>
                  </a:lnTo>
                  <a:lnTo>
                    <a:pt x="53096" y="12852"/>
                  </a:lnTo>
                  <a:lnTo>
                    <a:pt x="53277" y="12731"/>
                  </a:lnTo>
                  <a:lnTo>
                    <a:pt x="53397" y="12550"/>
                  </a:lnTo>
                  <a:lnTo>
                    <a:pt x="53518" y="12309"/>
                  </a:lnTo>
                  <a:lnTo>
                    <a:pt x="53578" y="12128"/>
                  </a:lnTo>
                  <a:lnTo>
                    <a:pt x="53578" y="11886"/>
                  </a:lnTo>
                  <a:lnTo>
                    <a:pt x="53578" y="11645"/>
                  </a:lnTo>
                  <a:lnTo>
                    <a:pt x="53518" y="11464"/>
                  </a:lnTo>
                  <a:lnTo>
                    <a:pt x="53397" y="11223"/>
                  </a:lnTo>
                  <a:lnTo>
                    <a:pt x="53277" y="11042"/>
                  </a:lnTo>
                  <a:lnTo>
                    <a:pt x="53096" y="10921"/>
                  </a:lnTo>
                  <a:lnTo>
                    <a:pt x="52854" y="10800"/>
                  </a:lnTo>
                  <a:lnTo>
                    <a:pt x="52673" y="10740"/>
                  </a:lnTo>
                  <a:close/>
                  <a:moveTo>
                    <a:pt x="57983" y="10740"/>
                  </a:moveTo>
                  <a:lnTo>
                    <a:pt x="57802" y="10800"/>
                  </a:lnTo>
                  <a:lnTo>
                    <a:pt x="57561" y="10921"/>
                  </a:lnTo>
                  <a:lnTo>
                    <a:pt x="57380" y="11042"/>
                  </a:lnTo>
                  <a:lnTo>
                    <a:pt x="57259" y="11223"/>
                  </a:lnTo>
                  <a:lnTo>
                    <a:pt x="57138" y="11464"/>
                  </a:lnTo>
                  <a:lnTo>
                    <a:pt x="57078" y="11645"/>
                  </a:lnTo>
                  <a:lnTo>
                    <a:pt x="57078" y="11886"/>
                  </a:lnTo>
                  <a:lnTo>
                    <a:pt x="57078" y="12128"/>
                  </a:lnTo>
                  <a:lnTo>
                    <a:pt x="57138" y="12309"/>
                  </a:lnTo>
                  <a:lnTo>
                    <a:pt x="57259" y="12550"/>
                  </a:lnTo>
                  <a:lnTo>
                    <a:pt x="57380" y="12731"/>
                  </a:lnTo>
                  <a:lnTo>
                    <a:pt x="57561" y="12852"/>
                  </a:lnTo>
                  <a:lnTo>
                    <a:pt x="57802" y="12972"/>
                  </a:lnTo>
                  <a:lnTo>
                    <a:pt x="57983" y="13033"/>
                  </a:lnTo>
                  <a:lnTo>
                    <a:pt x="58466" y="13033"/>
                  </a:lnTo>
                  <a:lnTo>
                    <a:pt x="58647" y="12972"/>
                  </a:lnTo>
                  <a:lnTo>
                    <a:pt x="58888" y="12852"/>
                  </a:lnTo>
                  <a:lnTo>
                    <a:pt x="59069" y="12731"/>
                  </a:lnTo>
                  <a:lnTo>
                    <a:pt x="59190" y="12550"/>
                  </a:lnTo>
                  <a:lnTo>
                    <a:pt x="59310" y="12309"/>
                  </a:lnTo>
                  <a:lnTo>
                    <a:pt x="59371" y="12128"/>
                  </a:lnTo>
                  <a:lnTo>
                    <a:pt x="59371" y="11886"/>
                  </a:lnTo>
                  <a:lnTo>
                    <a:pt x="59371" y="11645"/>
                  </a:lnTo>
                  <a:lnTo>
                    <a:pt x="59310" y="11464"/>
                  </a:lnTo>
                  <a:lnTo>
                    <a:pt x="59190" y="11223"/>
                  </a:lnTo>
                  <a:lnTo>
                    <a:pt x="59069" y="11042"/>
                  </a:lnTo>
                  <a:lnTo>
                    <a:pt x="58888" y="10921"/>
                  </a:lnTo>
                  <a:lnTo>
                    <a:pt x="58647" y="10800"/>
                  </a:lnTo>
                  <a:lnTo>
                    <a:pt x="58466" y="10740"/>
                  </a:lnTo>
                  <a:close/>
                  <a:moveTo>
                    <a:pt x="63775" y="10740"/>
                  </a:moveTo>
                  <a:lnTo>
                    <a:pt x="63594" y="10800"/>
                  </a:lnTo>
                  <a:lnTo>
                    <a:pt x="63353" y="10921"/>
                  </a:lnTo>
                  <a:lnTo>
                    <a:pt x="63172" y="11042"/>
                  </a:lnTo>
                  <a:lnTo>
                    <a:pt x="63051" y="11223"/>
                  </a:lnTo>
                  <a:lnTo>
                    <a:pt x="62931" y="11464"/>
                  </a:lnTo>
                  <a:lnTo>
                    <a:pt x="62870" y="11645"/>
                  </a:lnTo>
                  <a:lnTo>
                    <a:pt x="62870" y="11886"/>
                  </a:lnTo>
                  <a:lnTo>
                    <a:pt x="62870" y="12128"/>
                  </a:lnTo>
                  <a:lnTo>
                    <a:pt x="62931" y="12309"/>
                  </a:lnTo>
                  <a:lnTo>
                    <a:pt x="63051" y="12550"/>
                  </a:lnTo>
                  <a:lnTo>
                    <a:pt x="63172" y="12731"/>
                  </a:lnTo>
                  <a:lnTo>
                    <a:pt x="63353" y="12852"/>
                  </a:lnTo>
                  <a:lnTo>
                    <a:pt x="63594" y="12972"/>
                  </a:lnTo>
                  <a:lnTo>
                    <a:pt x="63775" y="13033"/>
                  </a:lnTo>
                  <a:lnTo>
                    <a:pt x="64258" y="13033"/>
                  </a:lnTo>
                  <a:lnTo>
                    <a:pt x="64439" y="12972"/>
                  </a:lnTo>
                  <a:lnTo>
                    <a:pt x="64680" y="12852"/>
                  </a:lnTo>
                  <a:lnTo>
                    <a:pt x="64861" y="12731"/>
                  </a:lnTo>
                  <a:lnTo>
                    <a:pt x="64982" y="12550"/>
                  </a:lnTo>
                  <a:lnTo>
                    <a:pt x="65103" y="12309"/>
                  </a:lnTo>
                  <a:lnTo>
                    <a:pt x="65163" y="12128"/>
                  </a:lnTo>
                  <a:lnTo>
                    <a:pt x="65163" y="11886"/>
                  </a:lnTo>
                  <a:lnTo>
                    <a:pt x="65163" y="11705"/>
                  </a:lnTo>
                  <a:lnTo>
                    <a:pt x="65103" y="11464"/>
                  </a:lnTo>
                  <a:lnTo>
                    <a:pt x="64922" y="11162"/>
                  </a:lnTo>
                  <a:lnTo>
                    <a:pt x="64741" y="10981"/>
                  </a:lnTo>
                  <a:lnTo>
                    <a:pt x="64439" y="10800"/>
                  </a:lnTo>
                  <a:lnTo>
                    <a:pt x="64198" y="10740"/>
                  </a:lnTo>
                  <a:close/>
                  <a:moveTo>
                    <a:pt x="8689" y="13636"/>
                  </a:moveTo>
                  <a:lnTo>
                    <a:pt x="7844" y="14783"/>
                  </a:lnTo>
                  <a:lnTo>
                    <a:pt x="7844" y="15024"/>
                  </a:lnTo>
                  <a:lnTo>
                    <a:pt x="7904" y="15205"/>
                  </a:lnTo>
                  <a:lnTo>
                    <a:pt x="8025" y="15446"/>
                  </a:lnTo>
                  <a:lnTo>
                    <a:pt x="8146" y="15627"/>
                  </a:lnTo>
                  <a:lnTo>
                    <a:pt x="8327" y="15748"/>
                  </a:lnTo>
                  <a:lnTo>
                    <a:pt x="8568" y="15869"/>
                  </a:lnTo>
                  <a:lnTo>
                    <a:pt x="8749" y="15929"/>
                  </a:lnTo>
                  <a:lnTo>
                    <a:pt x="9232" y="15929"/>
                  </a:lnTo>
                  <a:lnTo>
                    <a:pt x="9413" y="15869"/>
                  </a:lnTo>
                  <a:lnTo>
                    <a:pt x="9654" y="15748"/>
                  </a:lnTo>
                  <a:lnTo>
                    <a:pt x="9835" y="15627"/>
                  </a:lnTo>
                  <a:lnTo>
                    <a:pt x="9956" y="15446"/>
                  </a:lnTo>
                  <a:lnTo>
                    <a:pt x="10076" y="15205"/>
                  </a:lnTo>
                  <a:lnTo>
                    <a:pt x="10137" y="15024"/>
                  </a:lnTo>
                  <a:lnTo>
                    <a:pt x="10137" y="14783"/>
                  </a:lnTo>
                  <a:lnTo>
                    <a:pt x="10076" y="14420"/>
                  </a:lnTo>
                  <a:lnTo>
                    <a:pt x="9956" y="14119"/>
                  </a:lnTo>
                  <a:lnTo>
                    <a:pt x="9775" y="13938"/>
                  </a:lnTo>
                  <a:lnTo>
                    <a:pt x="9533" y="13757"/>
                  </a:lnTo>
                  <a:lnTo>
                    <a:pt x="9292" y="13636"/>
                  </a:lnTo>
                  <a:close/>
                  <a:moveTo>
                    <a:pt x="14481" y="13636"/>
                  </a:moveTo>
                  <a:lnTo>
                    <a:pt x="14240" y="13757"/>
                  </a:lnTo>
                  <a:lnTo>
                    <a:pt x="13998" y="13938"/>
                  </a:lnTo>
                  <a:lnTo>
                    <a:pt x="13817" y="14119"/>
                  </a:lnTo>
                  <a:lnTo>
                    <a:pt x="13697" y="14420"/>
                  </a:lnTo>
                  <a:lnTo>
                    <a:pt x="13636" y="14783"/>
                  </a:lnTo>
                  <a:lnTo>
                    <a:pt x="13636" y="15024"/>
                  </a:lnTo>
                  <a:lnTo>
                    <a:pt x="13697" y="15205"/>
                  </a:lnTo>
                  <a:lnTo>
                    <a:pt x="13817" y="15446"/>
                  </a:lnTo>
                  <a:lnTo>
                    <a:pt x="13938" y="15627"/>
                  </a:lnTo>
                  <a:lnTo>
                    <a:pt x="14119" y="15748"/>
                  </a:lnTo>
                  <a:lnTo>
                    <a:pt x="14360" y="15869"/>
                  </a:lnTo>
                  <a:lnTo>
                    <a:pt x="14541" y="15929"/>
                  </a:lnTo>
                  <a:lnTo>
                    <a:pt x="15024" y="15929"/>
                  </a:lnTo>
                  <a:lnTo>
                    <a:pt x="15205" y="15869"/>
                  </a:lnTo>
                  <a:lnTo>
                    <a:pt x="15446" y="15748"/>
                  </a:lnTo>
                  <a:lnTo>
                    <a:pt x="15627" y="15627"/>
                  </a:lnTo>
                  <a:lnTo>
                    <a:pt x="15748" y="15446"/>
                  </a:lnTo>
                  <a:lnTo>
                    <a:pt x="15869" y="15205"/>
                  </a:lnTo>
                  <a:lnTo>
                    <a:pt x="15929" y="15024"/>
                  </a:lnTo>
                  <a:lnTo>
                    <a:pt x="15929" y="14783"/>
                  </a:lnTo>
                  <a:lnTo>
                    <a:pt x="15869" y="14420"/>
                  </a:lnTo>
                  <a:lnTo>
                    <a:pt x="15748" y="14119"/>
                  </a:lnTo>
                  <a:lnTo>
                    <a:pt x="15567" y="13938"/>
                  </a:lnTo>
                  <a:lnTo>
                    <a:pt x="15326" y="13757"/>
                  </a:lnTo>
                  <a:lnTo>
                    <a:pt x="15084" y="13636"/>
                  </a:lnTo>
                  <a:close/>
                  <a:moveTo>
                    <a:pt x="20273" y="13636"/>
                  </a:moveTo>
                  <a:lnTo>
                    <a:pt x="20032" y="13757"/>
                  </a:lnTo>
                  <a:lnTo>
                    <a:pt x="19790" y="13938"/>
                  </a:lnTo>
                  <a:lnTo>
                    <a:pt x="19609" y="14119"/>
                  </a:lnTo>
                  <a:lnTo>
                    <a:pt x="19489" y="14420"/>
                  </a:lnTo>
                  <a:lnTo>
                    <a:pt x="19428" y="14783"/>
                  </a:lnTo>
                  <a:lnTo>
                    <a:pt x="19428" y="15024"/>
                  </a:lnTo>
                  <a:lnTo>
                    <a:pt x="19489" y="15205"/>
                  </a:lnTo>
                  <a:lnTo>
                    <a:pt x="19609" y="15446"/>
                  </a:lnTo>
                  <a:lnTo>
                    <a:pt x="19730" y="15627"/>
                  </a:lnTo>
                  <a:lnTo>
                    <a:pt x="19911" y="15748"/>
                  </a:lnTo>
                  <a:lnTo>
                    <a:pt x="20152" y="15869"/>
                  </a:lnTo>
                  <a:lnTo>
                    <a:pt x="20333" y="15929"/>
                  </a:lnTo>
                  <a:lnTo>
                    <a:pt x="20816" y="15929"/>
                  </a:lnTo>
                  <a:lnTo>
                    <a:pt x="20997" y="15869"/>
                  </a:lnTo>
                  <a:lnTo>
                    <a:pt x="21239" y="15748"/>
                  </a:lnTo>
                  <a:lnTo>
                    <a:pt x="21420" y="15627"/>
                  </a:lnTo>
                  <a:lnTo>
                    <a:pt x="21540" y="15446"/>
                  </a:lnTo>
                  <a:lnTo>
                    <a:pt x="21661" y="15205"/>
                  </a:lnTo>
                  <a:lnTo>
                    <a:pt x="21721" y="15024"/>
                  </a:lnTo>
                  <a:lnTo>
                    <a:pt x="21721" y="14783"/>
                  </a:lnTo>
                  <a:lnTo>
                    <a:pt x="21661" y="14420"/>
                  </a:lnTo>
                  <a:lnTo>
                    <a:pt x="21540" y="14119"/>
                  </a:lnTo>
                  <a:lnTo>
                    <a:pt x="21359" y="13938"/>
                  </a:lnTo>
                  <a:lnTo>
                    <a:pt x="21118" y="13757"/>
                  </a:lnTo>
                  <a:lnTo>
                    <a:pt x="20876" y="13636"/>
                  </a:lnTo>
                  <a:close/>
                  <a:moveTo>
                    <a:pt x="26065" y="13636"/>
                  </a:moveTo>
                  <a:lnTo>
                    <a:pt x="25824" y="13757"/>
                  </a:lnTo>
                  <a:lnTo>
                    <a:pt x="25583" y="13938"/>
                  </a:lnTo>
                  <a:lnTo>
                    <a:pt x="25402" y="14119"/>
                  </a:lnTo>
                  <a:lnTo>
                    <a:pt x="25281" y="14420"/>
                  </a:lnTo>
                  <a:lnTo>
                    <a:pt x="25221" y="14783"/>
                  </a:lnTo>
                  <a:lnTo>
                    <a:pt x="25221" y="15024"/>
                  </a:lnTo>
                  <a:lnTo>
                    <a:pt x="25281" y="15205"/>
                  </a:lnTo>
                  <a:lnTo>
                    <a:pt x="25402" y="15446"/>
                  </a:lnTo>
                  <a:lnTo>
                    <a:pt x="25522" y="15627"/>
                  </a:lnTo>
                  <a:lnTo>
                    <a:pt x="25703" y="15748"/>
                  </a:lnTo>
                  <a:lnTo>
                    <a:pt x="25945" y="15869"/>
                  </a:lnTo>
                  <a:lnTo>
                    <a:pt x="26126" y="15929"/>
                  </a:lnTo>
                  <a:lnTo>
                    <a:pt x="26608" y="15929"/>
                  </a:lnTo>
                  <a:lnTo>
                    <a:pt x="26789" y="15869"/>
                  </a:lnTo>
                  <a:lnTo>
                    <a:pt x="27031" y="15748"/>
                  </a:lnTo>
                  <a:lnTo>
                    <a:pt x="27212" y="15627"/>
                  </a:lnTo>
                  <a:lnTo>
                    <a:pt x="27332" y="15446"/>
                  </a:lnTo>
                  <a:lnTo>
                    <a:pt x="27453" y="15205"/>
                  </a:lnTo>
                  <a:lnTo>
                    <a:pt x="27513" y="15024"/>
                  </a:lnTo>
                  <a:lnTo>
                    <a:pt x="27513" y="14783"/>
                  </a:lnTo>
                  <a:lnTo>
                    <a:pt x="27453" y="14420"/>
                  </a:lnTo>
                  <a:lnTo>
                    <a:pt x="27332" y="14119"/>
                  </a:lnTo>
                  <a:lnTo>
                    <a:pt x="27151" y="13938"/>
                  </a:lnTo>
                  <a:lnTo>
                    <a:pt x="26910" y="13757"/>
                  </a:lnTo>
                  <a:lnTo>
                    <a:pt x="26669" y="13636"/>
                  </a:lnTo>
                  <a:close/>
                  <a:moveTo>
                    <a:pt x="31858" y="13636"/>
                  </a:moveTo>
                  <a:lnTo>
                    <a:pt x="31616" y="13757"/>
                  </a:lnTo>
                  <a:lnTo>
                    <a:pt x="31375" y="13938"/>
                  </a:lnTo>
                  <a:lnTo>
                    <a:pt x="31194" y="14119"/>
                  </a:lnTo>
                  <a:lnTo>
                    <a:pt x="31073" y="14420"/>
                  </a:lnTo>
                  <a:lnTo>
                    <a:pt x="31013" y="14783"/>
                  </a:lnTo>
                  <a:lnTo>
                    <a:pt x="31013" y="15024"/>
                  </a:lnTo>
                  <a:lnTo>
                    <a:pt x="31073" y="15205"/>
                  </a:lnTo>
                  <a:lnTo>
                    <a:pt x="31194" y="15446"/>
                  </a:lnTo>
                  <a:lnTo>
                    <a:pt x="31315" y="15627"/>
                  </a:lnTo>
                  <a:lnTo>
                    <a:pt x="31496" y="15748"/>
                  </a:lnTo>
                  <a:lnTo>
                    <a:pt x="31737" y="15869"/>
                  </a:lnTo>
                  <a:lnTo>
                    <a:pt x="31918" y="15929"/>
                  </a:lnTo>
                  <a:lnTo>
                    <a:pt x="32401" y="15929"/>
                  </a:lnTo>
                  <a:lnTo>
                    <a:pt x="32582" y="15869"/>
                  </a:lnTo>
                  <a:lnTo>
                    <a:pt x="32823" y="15748"/>
                  </a:lnTo>
                  <a:lnTo>
                    <a:pt x="33004" y="15627"/>
                  </a:lnTo>
                  <a:lnTo>
                    <a:pt x="33125" y="15446"/>
                  </a:lnTo>
                  <a:lnTo>
                    <a:pt x="33245" y="15205"/>
                  </a:lnTo>
                  <a:lnTo>
                    <a:pt x="33306" y="15024"/>
                  </a:lnTo>
                  <a:lnTo>
                    <a:pt x="33306" y="14783"/>
                  </a:lnTo>
                  <a:lnTo>
                    <a:pt x="33245" y="14420"/>
                  </a:lnTo>
                  <a:lnTo>
                    <a:pt x="33125" y="14119"/>
                  </a:lnTo>
                  <a:lnTo>
                    <a:pt x="32944" y="13938"/>
                  </a:lnTo>
                  <a:lnTo>
                    <a:pt x="32702" y="13757"/>
                  </a:lnTo>
                  <a:lnTo>
                    <a:pt x="32461" y="13636"/>
                  </a:lnTo>
                  <a:close/>
                  <a:moveTo>
                    <a:pt x="37650" y="13636"/>
                  </a:moveTo>
                  <a:lnTo>
                    <a:pt x="37408" y="13757"/>
                  </a:lnTo>
                  <a:lnTo>
                    <a:pt x="37167" y="13938"/>
                  </a:lnTo>
                  <a:lnTo>
                    <a:pt x="36986" y="14119"/>
                  </a:lnTo>
                  <a:lnTo>
                    <a:pt x="36865" y="14420"/>
                  </a:lnTo>
                  <a:lnTo>
                    <a:pt x="36805" y="14783"/>
                  </a:lnTo>
                  <a:lnTo>
                    <a:pt x="36805" y="15024"/>
                  </a:lnTo>
                  <a:lnTo>
                    <a:pt x="36865" y="15205"/>
                  </a:lnTo>
                  <a:lnTo>
                    <a:pt x="36986" y="15446"/>
                  </a:lnTo>
                  <a:lnTo>
                    <a:pt x="37107" y="15627"/>
                  </a:lnTo>
                  <a:lnTo>
                    <a:pt x="37288" y="15748"/>
                  </a:lnTo>
                  <a:lnTo>
                    <a:pt x="37529" y="15869"/>
                  </a:lnTo>
                  <a:lnTo>
                    <a:pt x="37710" y="15929"/>
                  </a:lnTo>
                  <a:lnTo>
                    <a:pt x="38193" y="15929"/>
                  </a:lnTo>
                  <a:lnTo>
                    <a:pt x="38374" y="15869"/>
                  </a:lnTo>
                  <a:lnTo>
                    <a:pt x="38615" y="15748"/>
                  </a:lnTo>
                  <a:lnTo>
                    <a:pt x="38796" y="15627"/>
                  </a:lnTo>
                  <a:lnTo>
                    <a:pt x="38917" y="15446"/>
                  </a:lnTo>
                  <a:lnTo>
                    <a:pt x="39038" y="15205"/>
                  </a:lnTo>
                  <a:lnTo>
                    <a:pt x="39098" y="15024"/>
                  </a:lnTo>
                  <a:lnTo>
                    <a:pt x="39098" y="14783"/>
                  </a:lnTo>
                  <a:lnTo>
                    <a:pt x="39038" y="14420"/>
                  </a:lnTo>
                  <a:lnTo>
                    <a:pt x="38917" y="14119"/>
                  </a:lnTo>
                  <a:lnTo>
                    <a:pt x="38736" y="13938"/>
                  </a:lnTo>
                  <a:lnTo>
                    <a:pt x="38495" y="13757"/>
                  </a:lnTo>
                  <a:lnTo>
                    <a:pt x="38253" y="13636"/>
                  </a:lnTo>
                  <a:close/>
                  <a:moveTo>
                    <a:pt x="43442" y="13636"/>
                  </a:moveTo>
                  <a:lnTo>
                    <a:pt x="43201" y="13757"/>
                  </a:lnTo>
                  <a:lnTo>
                    <a:pt x="42959" y="13938"/>
                  </a:lnTo>
                  <a:lnTo>
                    <a:pt x="42778" y="14119"/>
                  </a:lnTo>
                  <a:lnTo>
                    <a:pt x="42658" y="14420"/>
                  </a:lnTo>
                  <a:lnTo>
                    <a:pt x="42597" y="14783"/>
                  </a:lnTo>
                  <a:lnTo>
                    <a:pt x="42597" y="15024"/>
                  </a:lnTo>
                  <a:lnTo>
                    <a:pt x="42658" y="15205"/>
                  </a:lnTo>
                  <a:lnTo>
                    <a:pt x="42778" y="15446"/>
                  </a:lnTo>
                  <a:lnTo>
                    <a:pt x="42899" y="15627"/>
                  </a:lnTo>
                  <a:lnTo>
                    <a:pt x="43080" y="15748"/>
                  </a:lnTo>
                  <a:lnTo>
                    <a:pt x="43321" y="15869"/>
                  </a:lnTo>
                  <a:lnTo>
                    <a:pt x="43502" y="15929"/>
                  </a:lnTo>
                  <a:lnTo>
                    <a:pt x="43985" y="15929"/>
                  </a:lnTo>
                  <a:lnTo>
                    <a:pt x="44166" y="15869"/>
                  </a:lnTo>
                  <a:lnTo>
                    <a:pt x="44407" y="15748"/>
                  </a:lnTo>
                  <a:lnTo>
                    <a:pt x="44588" y="15627"/>
                  </a:lnTo>
                  <a:lnTo>
                    <a:pt x="44709" y="15446"/>
                  </a:lnTo>
                  <a:lnTo>
                    <a:pt x="44830" y="15205"/>
                  </a:lnTo>
                  <a:lnTo>
                    <a:pt x="44890" y="15024"/>
                  </a:lnTo>
                  <a:lnTo>
                    <a:pt x="44890" y="14783"/>
                  </a:lnTo>
                  <a:lnTo>
                    <a:pt x="44830" y="14420"/>
                  </a:lnTo>
                  <a:lnTo>
                    <a:pt x="44709" y="14119"/>
                  </a:lnTo>
                  <a:lnTo>
                    <a:pt x="44528" y="13938"/>
                  </a:lnTo>
                  <a:lnTo>
                    <a:pt x="44287" y="13757"/>
                  </a:lnTo>
                  <a:lnTo>
                    <a:pt x="44045" y="13636"/>
                  </a:lnTo>
                  <a:close/>
                  <a:moveTo>
                    <a:pt x="49234" y="13636"/>
                  </a:moveTo>
                  <a:lnTo>
                    <a:pt x="48993" y="13757"/>
                  </a:lnTo>
                  <a:lnTo>
                    <a:pt x="48752" y="13938"/>
                  </a:lnTo>
                  <a:lnTo>
                    <a:pt x="48571" y="14119"/>
                  </a:lnTo>
                  <a:lnTo>
                    <a:pt x="48450" y="14420"/>
                  </a:lnTo>
                  <a:lnTo>
                    <a:pt x="48390" y="14783"/>
                  </a:lnTo>
                  <a:lnTo>
                    <a:pt x="48390" y="15024"/>
                  </a:lnTo>
                  <a:lnTo>
                    <a:pt x="48450" y="15205"/>
                  </a:lnTo>
                  <a:lnTo>
                    <a:pt x="48571" y="15446"/>
                  </a:lnTo>
                  <a:lnTo>
                    <a:pt x="48691" y="15627"/>
                  </a:lnTo>
                  <a:lnTo>
                    <a:pt x="48872" y="15748"/>
                  </a:lnTo>
                  <a:lnTo>
                    <a:pt x="49114" y="15869"/>
                  </a:lnTo>
                  <a:lnTo>
                    <a:pt x="49295" y="15929"/>
                  </a:lnTo>
                  <a:lnTo>
                    <a:pt x="49777" y="15929"/>
                  </a:lnTo>
                  <a:lnTo>
                    <a:pt x="49958" y="15869"/>
                  </a:lnTo>
                  <a:lnTo>
                    <a:pt x="50200" y="15748"/>
                  </a:lnTo>
                  <a:lnTo>
                    <a:pt x="50381" y="15627"/>
                  </a:lnTo>
                  <a:lnTo>
                    <a:pt x="50501" y="15446"/>
                  </a:lnTo>
                  <a:lnTo>
                    <a:pt x="50622" y="15205"/>
                  </a:lnTo>
                  <a:lnTo>
                    <a:pt x="50682" y="15024"/>
                  </a:lnTo>
                  <a:lnTo>
                    <a:pt x="50682" y="14783"/>
                  </a:lnTo>
                  <a:lnTo>
                    <a:pt x="50622" y="14420"/>
                  </a:lnTo>
                  <a:lnTo>
                    <a:pt x="50501" y="14119"/>
                  </a:lnTo>
                  <a:lnTo>
                    <a:pt x="50320" y="13938"/>
                  </a:lnTo>
                  <a:lnTo>
                    <a:pt x="50079" y="13757"/>
                  </a:lnTo>
                  <a:lnTo>
                    <a:pt x="49838" y="13636"/>
                  </a:lnTo>
                  <a:close/>
                  <a:moveTo>
                    <a:pt x="55027" y="13636"/>
                  </a:moveTo>
                  <a:lnTo>
                    <a:pt x="54785" y="13757"/>
                  </a:lnTo>
                  <a:lnTo>
                    <a:pt x="54544" y="13938"/>
                  </a:lnTo>
                  <a:lnTo>
                    <a:pt x="54363" y="14119"/>
                  </a:lnTo>
                  <a:lnTo>
                    <a:pt x="54242" y="14420"/>
                  </a:lnTo>
                  <a:lnTo>
                    <a:pt x="54182" y="14783"/>
                  </a:lnTo>
                  <a:lnTo>
                    <a:pt x="54182" y="15024"/>
                  </a:lnTo>
                  <a:lnTo>
                    <a:pt x="54242" y="15205"/>
                  </a:lnTo>
                  <a:lnTo>
                    <a:pt x="54363" y="15446"/>
                  </a:lnTo>
                  <a:lnTo>
                    <a:pt x="54483" y="15627"/>
                  </a:lnTo>
                  <a:lnTo>
                    <a:pt x="54665" y="15748"/>
                  </a:lnTo>
                  <a:lnTo>
                    <a:pt x="54906" y="15869"/>
                  </a:lnTo>
                  <a:lnTo>
                    <a:pt x="55087" y="15929"/>
                  </a:lnTo>
                  <a:lnTo>
                    <a:pt x="55570" y="15929"/>
                  </a:lnTo>
                  <a:lnTo>
                    <a:pt x="55751" y="15869"/>
                  </a:lnTo>
                  <a:lnTo>
                    <a:pt x="55992" y="15748"/>
                  </a:lnTo>
                  <a:lnTo>
                    <a:pt x="56173" y="15627"/>
                  </a:lnTo>
                  <a:lnTo>
                    <a:pt x="56294" y="15446"/>
                  </a:lnTo>
                  <a:lnTo>
                    <a:pt x="56414" y="15205"/>
                  </a:lnTo>
                  <a:lnTo>
                    <a:pt x="56475" y="15024"/>
                  </a:lnTo>
                  <a:lnTo>
                    <a:pt x="56475" y="14783"/>
                  </a:lnTo>
                  <a:lnTo>
                    <a:pt x="56414" y="14420"/>
                  </a:lnTo>
                  <a:lnTo>
                    <a:pt x="56294" y="14119"/>
                  </a:lnTo>
                  <a:lnTo>
                    <a:pt x="56113" y="13938"/>
                  </a:lnTo>
                  <a:lnTo>
                    <a:pt x="55871" y="13757"/>
                  </a:lnTo>
                  <a:lnTo>
                    <a:pt x="55630" y="13636"/>
                  </a:lnTo>
                  <a:close/>
                  <a:moveTo>
                    <a:pt x="60819" y="13636"/>
                  </a:moveTo>
                  <a:lnTo>
                    <a:pt x="60577" y="13757"/>
                  </a:lnTo>
                  <a:lnTo>
                    <a:pt x="60336" y="13938"/>
                  </a:lnTo>
                  <a:lnTo>
                    <a:pt x="60155" y="14119"/>
                  </a:lnTo>
                  <a:lnTo>
                    <a:pt x="60034" y="14420"/>
                  </a:lnTo>
                  <a:lnTo>
                    <a:pt x="59974" y="14783"/>
                  </a:lnTo>
                  <a:lnTo>
                    <a:pt x="59974" y="15024"/>
                  </a:lnTo>
                  <a:lnTo>
                    <a:pt x="60034" y="15205"/>
                  </a:lnTo>
                  <a:lnTo>
                    <a:pt x="60155" y="15446"/>
                  </a:lnTo>
                  <a:lnTo>
                    <a:pt x="60276" y="15627"/>
                  </a:lnTo>
                  <a:lnTo>
                    <a:pt x="60457" y="15748"/>
                  </a:lnTo>
                  <a:lnTo>
                    <a:pt x="60698" y="15869"/>
                  </a:lnTo>
                  <a:lnTo>
                    <a:pt x="60879" y="15929"/>
                  </a:lnTo>
                  <a:lnTo>
                    <a:pt x="61362" y="15929"/>
                  </a:lnTo>
                  <a:lnTo>
                    <a:pt x="61543" y="15869"/>
                  </a:lnTo>
                  <a:lnTo>
                    <a:pt x="61784" y="15748"/>
                  </a:lnTo>
                  <a:lnTo>
                    <a:pt x="61965" y="15627"/>
                  </a:lnTo>
                  <a:lnTo>
                    <a:pt x="62086" y="15446"/>
                  </a:lnTo>
                  <a:lnTo>
                    <a:pt x="62206" y="15205"/>
                  </a:lnTo>
                  <a:lnTo>
                    <a:pt x="62267" y="15024"/>
                  </a:lnTo>
                  <a:lnTo>
                    <a:pt x="62267" y="14783"/>
                  </a:lnTo>
                  <a:lnTo>
                    <a:pt x="62206" y="14420"/>
                  </a:lnTo>
                  <a:lnTo>
                    <a:pt x="62086" y="14119"/>
                  </a:lnTo>
                  <a:lnTo>
                    <a:pt x="61905" y="13938"/>
                  </a:lnTo>
                  <a:lnTo>
                    <a:pt x="61663" y="13757"/>
                  </a:lnTo>
                  <a:lnTo>
                    <a:pt x="61422" y="13636"/>
                  </a:lnTo>
                  <a:close/>
                  <a:moveTo>
                    <a:pt x="66611" y="13636"/>
                  </a:moveTo>
                  <a:lnTo>
                    <a:pt x="66370" y="13757"/>
                  </a:lnTo>
                  <a:lnTo>
                    <a:pt x="66128" y="13938"/>
                  </a:lnTo>
                  <a:lnTo>
                    <a:pt x="65947" y="14119"/>
                  </a:lnTo>
                  <a:lnTo>
                    <a:pt x="65827" y="14420"/>
                  </a:lnTo>
                  <a:lnTo>
                    <a:pt x="65766" y="14783"/>
                  </a:lnTo>
                  <a:lnTo>
                    <a:pt x="65766" y="15024"/>
                  </a:lnTo>
                  <a:lnTo>
                    <a:pt x="65827" y="15205"/>
                  </a:lnTo>
                  <a:lnTo>
                    <a:pt x="65947" y="15446"/>
                  </a:lnTo>
                  <a:lnTo>
                    <a:pt x="66068" y="15627"/>
                  </a:lnTo>
                  <a:lnTo>
                    <a:pt x="66249" y="15748"/>
                  </a:lnTo>
                  <a:lnTo>
                    <a:pt x="66490" y="15869"/>
                  </a:lnTo>
                  <a:lnTo>
                    <a:pt x="66671" y="15929"/>
                  </a:lnTo>
                  <a:lnTo>
                    <a:pt x="67154" y="15929"/>
                  </a:lnTo>
                  <a:lnTo>
                    <a:pt x="67335" y="15869"/>
                  </a:lnTo>
                  <a:lnTo>
                    <a:pt x="67576" y="15748"/>
                  </a:lnTo>
                  <a:lnTo>
                    <a:pt x="67757" y="15627"/>
                  </a:lnTo>
                  <a:lnTo>
                    <a:pt x="67878" y="15446"/>
                  </a:lnTo>
                  <a:lnTo>
                    <a:pt x="67999" y="15205"/>
                  </a:lnTo>
                  <a:lnTo>
                    <a:pt x="68059" y="15024"/>
                  </a:lnTo>
                  <a:lnTo>
                    <a:pt x="68059" y="14783"/>
                  </a:lnTo>
                  <a:lnTo>
                    <a:pt x="67214" y="13636"/>
                  </a:lnTo>
                  <a:close/>
                  <a:moveTo>
                    <a:pt x="6517" y="16593"/>
                  </a:moveTo>
                  <a:lnTo>
                    <a:pt x="5310" y="18523"/>
                  </a:lnTo>
                  <a:lnTo>
                    <a:pt x="5431" y="18644"/>
                  </a:lnTo>
                  <a:lnTo>
                    <a:pt x="5672" y="18765"/>
                  </a:lnTo>
                  <a:lnTo>
                    <a:pt x="5853" y="18825"/>
                  </a:lnTo>
                  <a:lnTo>
                    <a:pt x="6336" y="18825"/>
                  </a:lnTo>
                  <a:lnTo>
                    <a:pt x="6517" y="18765"/>
                  </a:lnTo>
                  <a:lnTo>
                    <a:pt x="6758" y="18644"/>
                  </a:lnTo>
                  <a:lnTo>
                    <a:pt x="6939" y="18523"/>
                  </a:lnTo>
                  <a:lnTo>
                    <a:pt x="7060" y="18342"/>
                  </a:lnTo>
                  <a:lnTo>
                    <a:pt x="7180" y="18101"/>
                  </a:lnTo>
                  <a:lnTo>
                    <a:pt x="7241" y="17920"/>
                  </a:lnTo>
                  <a:lnTo>
                    <a:pt x="7241" y="17679"/>
                  </a:lnTo>
                  <a:lnTo>
                    <a:pt x="7180" y="17317"/>
                  </a:lnTo>
                  <a:lnTo>
                    <a:pt x="7060" y="17015"/>
                  </a:lnTo>
                  <a:lnTo>
                    <a:pt x="6818" y="16774"/>
                  </a:lnTo>
                  <a:lnTo>
                    <a:pt x="6517" y="16593"/>
                  </a:lnTo>
                  <a:close/>
                  <a:moveTo>
                    <a:pt x="11645" y="16532"/>
                  </a:moveTo>
                  <a:lnTo>
                    <a:pt x="11464" y="16593"/>
                  </a:lnTo>
                  <a:lnTo>
                    <a:pt x="11223" y="16713"/>
                  </a:lnTo>
                  <a:lnTo>
                    <a:pt x="11042" y="16834"/>
                  </a:lnTo>
                  <a:lnTo>
                    <a:pt x="10921" y="17015"/>
                  </a:lnTo>
                  <a:lnTo>
                    <a:pt x="10800" y="17256"/>
                  </a:lnTo>
                  <a:lnTo>
                    <a:pt x="10740" y="17437"/>
                  </a:lnTo>
                  <a:lnTo>
                    <a:pt x="10740" y="17679"/>
                  </a:lnTo>
                  <a:lnTo>
                    <a:pt x="10740" y="17920"/>
                  </a:lnTo>
                  <a:lnTo>
                    <a:pt x="10800" y="18101"/>
                  </a:lnTo>
                  <a:lnTo>
                    <a:pt x="10921" y="18342"/>
                  </a:lnTo>
                  <a:lnTo>
                    <a:pt x="11042" y="18523"/>
                  </a:lnTo>
                  <a:lnTo>
                    <a:pt x="11223" y="18644"/>
                  </a:lnTo>
                  <a:lnTo>
                    <a:pt x="11464" y="18765"/>
                  </a:lnTo>
                  <a:lnTo>
                    <a:pt x="11645" y="18825"/>
                  </a:lnTo>
                  <a:lnTo>
                    <a:pt x="12128" y="18825"/>
                  </a:lnTo>
                  <a:lnTo>
                    <a:pt x="12309" y="18765"/>
                  </a:lnTo>
                  <a:lnTo>
                    <a:pt x="12550" y="18644"/>
                  </a:lnTo>
                  <a:lnTo>
                    <a:pt x="12731" y="18523"/>
                  </a:lnTo>
                  <a:lnTo>
                    <a:pt x="12852" y="18342"/>
                  </a:lnTo>
                  <a:lnTo>
                    <a:pt x="12973" y="18101"/>
                  </a:lnTo>
                  <a:lnTo>
                    <a:pt x="13033" y="17920"/>
                  </a:lnTo>
                  <a:lnTo>
                    <a:pt x="13033" y="17679"/>
                  </a:lnTo>
                  <a:lnTo>
                    <a:pt x="13033" y="17437"/>
                  </a:lnTo>
                  <a:lnTo>
                    <a:pt x="12973" y="17256"/>
                  </a:lnTo>
                  <a:lnTo>
                    <a:pt x="12852" y="17015"/>
                  </a:lnTo>
                  <a:lnTo>
                    <a:pt x="12731" y="16834"/>
                  </a:lnTo>
                  <a:lnTo>
                    <a:pt x="12550" y="16713"/>
                  </a:lnTo>
                  <a:lnTo>
                    <a:pt x="12309" y="16593"/>
                  </a:lnTo>
                  <a:lnTo>
                    <a:pt x="12128" y="16532"/>
                  </a:lnTo>
                  <a:close/>
                  <a:moveTo>
                    <a:pt x="17437" y="16532"/>
                  </a:moveTo>
                  <a:lnTo>
                    <a:pt x="17256" y="16593"/>
                  </a:lnTo>
                  <a:lnTo>
                    <a:pt x="17015" y="16713"/>
                  </a:lnTo>
                  <a:lnTo>
                    <a:pt x="16834" y="16834"/>
                  </a:lnTo>
                  <a:lnTo>
                    <a:pt x="16713" y="17015"/>
                  </a:lnTo>
                  <a:lnTo>
                    <a:pt x="16593" y="17256"/>
                  </a:lnTo>
                  <a:lnTo>
                    <a:pt x="16532" y="17437"/>
                  </a:lnTo>
                  <a:lnTo>
                    <a:pt x="16532" y="17679"/>
                  </a:lnTo>
                  <a:lnTo>
                    <a:pt x="16532" y="17920"/>
                  </a:lnTo>
                  <a:lnTo>
                    <a:pt x="16593" y="18101"/>
                  </a:lnTo>
                  <a:lnTo>
                    <a:pt x="16713" y="18342"/>
                  </a:lnTo>
                  <a:lnTo>
                    <a:pt x="16834" y="18523"/>
                  </a:lnTo>
                  <a:lnTo>
                    <a:pt x="17015" y="18644"/>
                  </a:lnTo>
                  <a:lnTo>
                    <a:pt x="17256" y="18765"/>
                  </a:lnTo>
                  <a:lnTo>
                    <a:pt x="17437" y="18825"/>
                  </a:lnTo>
                  <a:lnTo>
                    <a:pt x="17920" y="18825"/>
                  </a:lnTo>
                  <a:lnTo>
                    <a:pt x="18101" y="18765"/>
                  </a:lnTo>
                  <a:lnTo>
                    <a:pt x="18342" y="18644"/>
                  </a:lnTo>
                  <a:lnTo>
                    <a:pt x="18523" y="18523"/>
                  </a:lnTo>
                  <a:lnTo>
                    <a:pt x="18644" y="18342"/>
                  </a:lnTo>
                  <a:lnTo>
                    <a:pt x="18765" y="18101"/>
                  </a:lnTo>
                  <a:lnTo>
                    <a:pt x="18825" y="17920"/>
                  </a:lnTo>
                  <a:lnTo>
                    <a:pt x="18825" y="17679"/>
                  </a:lnTo>
                  <a:lnTo>
                    <a:pt x="18825" y="17437"/>
                  </a:lnTo>
                  <a:lnTo>
                    <a:pt x="18765" y="17256"/>
                  </a:lnTo>
                  <a:lnTo>
                    <a:pt x="18644" y="17015"/>
                  </a:lnTo>
                  <a:lnTo>
                    <a:pt x="18523" y="16834"/>
                  </a:lnTo>
                  <a:lnTo>
                    <a:pt x="18342" y="16713"/>
                  </a:lnTo>
                  <a:lnTo>
                    <a:pt x="18101" y="16593"/>
                  </a:lnTo>
                  <a:lnTo>
                    <a:pt x="17920" y="16532"/>
                  </a:lnTo>
                  <a:close/>
                  <a:moveTo>
                    <a:pt x="23230" y="16532"/>
                  </a:moveTo>
                  <a:lnTo>
                    <a:pt x="23049" y="16593"/>
                  </a:lnTo>
                  <a:lnTo>
                    <a:pt x="22807" y="16713"/>
                  </a:lnTo>
                  <a:lnTo>
                    <a:pt x="22626" y="16834"/>
                  </a:lnTo>
                  <a:lnTo>
                    <a:pt x="22506" y="17015"/>
                  </a:lnTo>
                  <a:lnTo>
                    <a:pt x="22385" y="17256"/>
                  </a:lnTo>
                  <a:lnTo>
                    <a:pt x="22325" y="17437"/>
                  </a:lnTo>
                  <a:lnTo>
                    <a:pt x="22325" y="17679"/>
                  </a:lnTo>
                  <a:lnTo>
                    <a:pt x="22325" y="17920"/>
                  </a:lnTo>
                  <a:lnTo>
                    <a:pt x="22385" y="18101"/>
                  </a:lnTo>
                  <a:lnTo>
                    <a:pt x="22506" y="18342"/>
                  </a:lnTo>
                  <a:lnTo>
                    <a:pt x="22626" y="18523"/>
                  </a:lnTo>
                  <a:lnTo>
                    <a:pt x="22807" y="18644"/>
                  </a:lnTo>
                  <a:lnTo>
                    <a:pt x="23049" y="18765"/>
                  </a:lnTo>
                  <a:lnTo>
                    <a:pt x="23230" y="18825"/>
                  </a:lnTo>
                  <a:lnTo>
                    <a:pt x="23712" y="18825"/>
                  </a:lnTo>
                  <a:lnTo>
                    <a:pt x="23893" y="18765"/>
                  </a:lnTo>
                  <a:lnTo>
                    <a:pt x="24135" y="18644"/>
                  </a:lnTo>
                  <a:lnTo>
                    <a:pt x="24316" y="18523"/>
                  </a:lnTo>
                  <a:lnTo>
                    <a:pt x="24436" y="18342"/>
                  </a:lnTo>
                  <a:lnTo>
                    <a:pt x="24557" y="18101"/>
                  </a:lnTo>
                  <a:lnTo>
                    <a:pt x="24617" y="17920"/>
                  </a:lnTo>
                  <a:lnTo>
                    <a:pt x="24617" y="17679"/>
                  </a:lnTo>
                  <a:lnTo>
                    <a:pt x="24617" y="17437"/>
                  </a:lnTo>
                  <a:lnTo>
                    <a:pt x="24557" y="17256"/>
                  </a:lnTo>
                  <a:lnTo>
                    <a:pt x="24436" y="17015"/>
                  </a:lnTo>
                  <a:lnTo>
                    <a:pt x="24316" y="16834"/>
                  </a:lnTo>
                  <a:lnTo>
                    <a:pt x="24135" y="16713"/>
                  </a:lnTo>
                  <a:lnTo>
                    <a:pt x="23893" y="16593"/>
                  </a:lnTo>
                  <a:lnTo>
                    <a:pt x="23712" y="16532"/>
                  </a:lnTo>
                  <a:close/>
                  <a:moveTo>
                    <a:pt x="29022" y="16532"/>
                  </a:moveTo>
                  <a:lnTo>
                    <a:pt x="28841" y="16593"/>
                  </a:lnTo>
                  <a:lnTo>
                    <a:pt x="28599" y="16713"/>
                  </a:lnTo>
                  <a:lnTo>
                    <a:pt x="28418" y="16834"/>
                  </a:lnTo>
                  <a:lnTo>
                    <a:pt x="28298" y="17015"/>
                  </a:lnTo>
                  <a:lnTo>
                    <a:pt x="28177" y="17256"/>
                  </a:lnTo>
                  <a:lnTo>
                    <a:pt x="28117" y="17437"/>
                  </a:lnTo>
                  <a:lnTo>
                    <a:pt x="28117" y="17679"/>
                  </a:lnTo>
                  <a:lnTo>
                    <a:pt x="28117" y="17920"/>
                  </a:lnTo>
                  <a:lnTo>
                    <a:pt x="28177" y="18101"/>
                  </a:lnTo>
                  <a:lnTo>
                    <a:pt x="28298" y="18342"/>
                  </a:lnTo>
                  <a:lnTo>
                    <a:pt x="28418" y="18523"/>
                  </a:lnTo>
                  <a:lnTo>
                    <a:pt x="28599" y="18644"/>
                  </a:lnTo>
                  <a:lnTo>
                    <a:pt x="28841" y="18765"/>
                  </a:lnTo>
                  <a:lnTo>
                    <a:pt x="29022" y="18825"/>
                  </a:lnTo>
                  <a:lnTo>
                    <a:pt x="29505" y="18825"/>
                  </a:lnTo>
                  <a:lnTo>
                    <a:pt x="29686" y="18765"/>
                  </a:lnTo>
                  <a:lnTo>
                    <a:pt x="29927" y="18644"/>
                  </a:lnTo>
                  <a:lnTo>
                    <a:pt x="30108" y="18523"/>
                  </a:lnTo>
                  <a:lnTo>
                    <a:pt x="30229" y="18342"/>
                  </a:lnTo>
                  <a:lnTo>
                    <a:pt x="30349" y="18101"/>
                  </a:lnTo>
                  <a:lnTo>
                    <a:pt x="30410" y="17920"/>
                  </a:lnTo>
                  <a:lnTo>
                    <a:pt x="30410" y="17679"/>
                  </a:lnTo>
                  <a:lnTo>
                    <a:pt x="30410" y="17437"/>
                  </a:lnTo>
                  <a:lnTo>
                    <a:pt x="30349" y="17256"/>
                  </a:lnTo>
                  <a:lnTo>
                    <a:pt x="30229" y="17015"/>
                  </a:lnTo>
                  <a:lnTo>
                    <a:pt x="30108" y="16834"/>
                  </a:lnTo>
                  <a:lnTo>
                    <a:pt x="29927" y="16713"/>
                  </a:lnTo>
                  <a:lnTo>
                    <a:pt x="29686" y="16593"/>
                  </a:lnTo>
                  <a:lnTo>
                    <a:pt x="29505" y="16532"/>
                  </a:lnTo>
                  <a:close/>
                  <a:moveTo>
                    <a:pt x="34814" y="16532"/>
                  </a:moveTo>
                  <a:lnTo>
                    <a:pt x="34633" y="16593"/>
                  </a:lnTo>
                  <a:lnTo>
                    <a:pt x="34392" y="16713"/>
                  </a:lnTo>
                  <a:lnTo>
                    <a:pt x="34211" y="16834"/>
                  </a:lnTo>
                  <a:lnTo>
                    <a:pt x="34090" y="17015"/>
                  </a:lnTo>
                  <a:lnTo>
                    <a:pt x="33969" y="17256"/>
                  </a:lnTo>
                  <a:lnTo>
                    <a:pt x="33909" y="17437"/>
                  </a:lnTo>
                  <a:lnTo>
                    <a:pt x="33909" y="17679"/>
                  </a:lnTo>
                  <a:lnTo>
                    <a:pt x="33909" y="17920"/>
                  </a:lnTo>
                  <a:lnTo>
                    <a:pt x="33969" y="18101"/>
                  </a:lnTo>
                  <a:lnTo>
                    <a:pt x="34090" y="18342"/>
                  </a:lnTo>
                  <a:lnTo>
                    <a:pt x="34211" y="18523"/>
                  </a:lnTo>
                  <a:lnTo>
                    <a:pt x="34392" y="18644"/>
                  </a:lnTo>
                  <a:lnTo>
                    <a:pt x="34633" y="18765"/>
                  </a:lnTo>
                  <a:lnTo>
                    <a:pt x="34814" y="18825"/>
                  </a:lnTo>
                  <a:lnTo>
                    <a:pt x="35297" y="18825"/>
                  </a:lnTo>
                  <a:lnTo>
                    <a:pt x="35478" y="18765"/>
                  </a:lnTo>
                  <a:lnTo>
                    <a:pt x="35719" y="18644"/>
                  </a:lnTo>
                  <a:lnTo>
                    <a:pt x="35900" y="18523"/>
                  </a:lnTo>
                  <a:lnTo>
                    <a:pt x="36021" y="18342"/>
                  </a:lnTo>
                  <a:lnTo>
                    <a:pt x="36141" y="18101"/>
                  </a:lnTo>
                  <a:lnTo>
                    <a:pt x="36202" y="17920"/>
                  </a:lnTo>
                  <a:lnTo>
                    <a:pt x="36202" y="17679"/>
                  </a:lnTo>
                  <a:lnTo>
                    <a:pt x="36202" y="17437"/>
                  </a:lnTo>
                  <a:lnTo>
                    <a:pt x="36141" y="17256"/>
                  </a:lnTo>
                  <a:lnTo>
                    <a:pt x="36021" y="17015"/>
                  </a:lnTo>
                  <a:lnTo>
                    <a:pt x="35900" y="16834"/>
                  </a:lnTo>
                  <a:lnTo>
                    <a:pt x="35719" y="16713"/>
                  </a:lnTo>
                  <a:lnTo>
                    <a:pt x="35478" y="16593"/>
                  </a:lnTo>
                  <a:lnTo>
                    <a:pt x="35297" y="16532"/>
                  </a:lnTo>
                  <a:close/>
                  <a:moveTo>
                    <a:pt x="40606" y="16532"/>
                  </a:moveTo>
                  <a:lnTo>
                    <a:pt x="40425" y="16593"/>
                  </a:lnTo>
                  <a:lnTo>
                    <a:pt x="40184" y="16713"/>
                  </a:lnTo>
                  <a:lnTo>
                    <a:pt x="40003" y="16834"/>
                  </a:lnTo>
                  <a:lnTo>
                    <a:pt x="39882" y="17015"/>
                  </a:lnTo>
                  <a:lnTo>
                    <a:pt x="39762" y="17256"/>
                  </a:lnTo>
                  <a:lnTo>
                    <a:pt x="39701" y="17437"/>
                  </a:lnTo>
                  <a:lnTo>
                    <a:pt x="39701" y="17679"/>
                  </a:lnTo>
                  <a:lnTo>
                    <a:pt x="39701" y="17920"/>
                  </a:lnTo>
                  <a:lnTo>
                    <a:pt x="39762" y="18101"/>
                  </a:lnTo>
                  <a:lnTo>
                    <a:pt x="39882" y="18342"/>
                  </a:lnTo>
                  <a:lnTo>
                    <a:pt x="40003" y="18523"/>
                  </a:lnTo>
                  <a:lnTo>
                    <a:pt x="40184" y="18644"/>
                  </a:lnTo>
                  <a:lnTo>
                    <a:pt x="40425" y="18765"/>
                  </a:lnTo>
                  <a:lnTo>
                    <a:pt x="40606" y="18825"/>
                  </a:lnTo>
                  <a:lnTo>
                    <a:pt x="41089" y="18825"/>
                  </a:lnTo>
                  <a:lnTo>
                    <a:pt x="41270" y="18765"/>
                  </a:lnTo>
                  <a:lnTo>
                    <a:pt x="41511" y="18644"/>
                  </a:lnTo>
                  <a:lnTo>
                    <a:pt x="41692" y="18523"/>
                  </a:lnTo>
                  <a:lnTo>
                    <a:pt x="41813" y="18342"/>
                  </a:lnTo>
                  <a:lnTo>
                    <a:pt x="41934" y="18101"/>
                  </a:lnTo>
                  <a:lnTo>
                    <a:pt x="41994" y="17920"/>
                  </a:lnTo>
                  <a:lnTo>
                    <a:pt x="41994" y="17679"/>
                  </a:lnTo>
                  <a:lnTo>
                    <a:pt x="41994" y="17437"/>
                  </a:lnTo>
                  <a:lnTo>
                    <a:pt x="41934" y="17256"/>
                  </a:lnTo>
                  <a:lnTo>
                    <a:pt x="41813" y="17015"/>
                  </a:lnTo>
                  <a:lnTo>
                    <a:pt x="41692" y="16834"/>
                  </a:lnTo>
                  <a:lnTo>
                    <a:pt x="41511" y="16713"/>
                  </a:lnTo>
                  <a:lnTo>
                    <a:pt x="41270" y="16593"/>
                  </a:lnTo>
                  <a:lnTo>
                    <a:pt x="41089" y="16532"/>
                  </a:lnTo>
                  <a:close/>
                  <a:moveTo>
                    <a:pt x="46399" y="16532"/>
                  </a:moveTo>
                  <a:lnTo>
                    <a:pt x="46218" y="16593"/>
                  </a:lnTo>
                  <a:lnTo>
                    <a:pt x="45976" y="16713"/>
                  </a:lnTo>
                  <a:lnTo>
                    <a:pt x="45795" y="16834"/>
                  </a:lnTo>
                  <a:lnTo>
                    <a:pt x="45674" y="17015"/>
                  </a:lnTo>
                  <a:lnTo>
                    <a:pt x="45554" y="17256"/>
                  </a:lnTo>
                  <a:lnTo>
                    <a:pt x="45493" y="17437"/>
                  </a:lnTo>
                  <a:lnTo>
                    <a:pt x="45493" y="17679"/>
                  </a:lnTo>
                  <a:lnTo>
                    <a:pt x="45493" y="17920"/>
                  </a:lnTo>
                  <a:lnTo>
                    <a:pt x="45554" y="18101"/>
                  </a:lnTo>
                  <a:lnTo>
                    <a:pt x="45674" y="18342"/>
                  </a:lnTo>
                  <a:lnTo>
                    <a:pt x="45795" y="18523"/>
                  </a:lnTo>
                  <a:lnTo>
                    <a:pt x="45976" y="18644"/>
                  </a:lnTo>
                  <a:lnTo>
                    <a:pt x="46218" y="18765"/>
                  </a:lnTo>
                  <a:lnTo>
                    <a:pt x="46399" y="18825"/>
                  </a:lnTo>
                  <a:lnTo>
                    <a:pt x="46881" y="18825"/>
                  </a:lnTo>
                  <a:lnTo>
                    <a:pt x="47062" y="18765"/>
                  </a:lnTo>
                  <a:lnTo>
                    <a:pt x="47304" y="18644"/>
                  </a:lnTo>
                  <a:lnTo>
                    <a:pt x="47485" y="18523"/>
                  </a:lnTo>
                  <a:lnTo>
                    <a:pt x="47605" y="18342"/>
                  </a:lnTo>
                  <a:lnTo>
                    <a:pt x="47726" y="18101"/>
                  </a:lnTo>
                  <a:lnTo>
                    <a:pt x="47786" y="17920"/>
                  </a:lnTo>
                  <a:lnTo>
                    <a:pt x="47786" y="17679"/>
                  </a:lnTo>
                  <a:lnTo>
                    <a:pt x="47786" y="17437"/>
                  </a:lnTo>
                  <a:lnTo>
                    <a:pt x="47726" y="17256"/>
                  </a:lnTo>
                  <a:lnTo>
                    <a:pt x="47605" y="17015"/>
                  </a:lnTo>
                  <a:lnTo>
                    <a:pt x="47485" y="16834"/>
                  </a:lnTo>
                  <a:lnTo>
                    <a:pt x="47304" y="16713"/>
                  </a:lnTo>
                  <a:lnTo>
                    <a:pt x="47062" y="16593"/>
                  </a:lnTo>
                  <a:lnTo>
                    <a:pt x="46881" y="16532"/>
                  </a:lnTo>
                  <a:close/>
                  <a:moveTo>
                    <a:pt x="52191" y="16532"/>
                  </a:moveTo>
                  <a:lnTo>
                    <a:pt x="52010" y="16593"/>
                  </a:lnTo>
                  <a:lnTo>
                    <a:pt x="51768" y="16713"/>
                  </a:lnTo>
                  <a:lnTo>
                    <a:pt x="51587" y="16834"/>
                  </a:lnTo>
                  <a:lnTo>
                    <a:pt x="51467" y="17015"/>
                  </a:lnTo>
                  <a:lnTo>
                    <a:pt x="51346" y="17256"/>
                  </a:lnTo>
                  <a:lnTo>
                    <a:pt x="51286" y="17437"/>
                  </a:lnTo>
                  <a:lnTo>
                    <a:pt x="51286" y="17679"/>
                  </a:lnTo>
                  <a:lnTo>
                    <a:pt x="51286" y="17920"/>
                  </a:lnTo>
                  <a:lnTo>
                    <a:pt x="51346" y="18101"/>
                  </a:lnTo>
                  <a:lnTo>
                    <a:pt x="51467" y="18342"/>
                  </a:lnTo>
                  <a:lnTo>
                    <a:pt x="51587" y="18523"/>
                  </a:lnTo>
                  <a:lnTo>
                    <a:pt x="51768" y="18644"/>
                  </a:lnTo>
                  <a:lnTo>
                    <a:pt x="52010" y="18765"/>
                  </a:lnTo>
                  <a:lnTo>
                    <a:pt x="52191" y="18825"/>
                  </a:lnTo>
                  <a:lnTo>
                    <a:pt x="52673" y="18825"/>
                  </a:lnTo>
                  <a:lnTo>
                    <a:pt x="52854" y="18765"/>
                  </a:lnTo>
                  <a:lnTo>
                    <a:pt x="53096" y="18644"/>
                  </a:lnTo>
                  <a:lnTo>
                    <a:pt x="53277" y="18523"/>
                  </a:lnTo>
                  <a:lnTo>
                    <a:pt x="53397" y="18342"/>
                  </a:lnTo>
                  <a:lnTo>
                    <a:pt x="53518" y="18101"/>
                  </a:lnTo>
                  <a:lnTo>
                    <a:pt x="53578" y="17920"/>
                  </a:lnTo>
                  <a:lnTo>
                    <a:pt x="53578" y="17679"/>
                  </a:lnTo>
                  <a:lnTo>
                    <a:pt x="53578" y="17437"/>
                  </a:lnTo>
                  <a:lnTo>
                    <a:pt x="53518" y="17256"/>
                  </a:lnTo>
                  <a:lnTo>
                    <a:pt x="53397" y="17015"/>
                  </a:lnTo>
                  <a:lnTo>
                    <a:pt x="53277" y="16834"/>
                  </a:lnTo>
                  <a:lnTo>
                    <a:pt x="53096" y="16713"/>
                  </a:lnTo>
                  <a:lnTo>
                    <a:pt x="52854" y="16593"/>
                  </a:lnTo>
                  <a:lnTo>
                    <a:pt x="52673" y="16532"/>
                  </a:lnTo>
                  <a:close/>
                  <a:moveTo>
                    <a:pt x="57983" y="16532"/>
                  </a:moveTo>
                  <a:lnTo>
                    <a:pt x="57802" y="16593"/>
                  </a:lnTo>
                  <a:lnTo>
                    <a:pt x="57561" y="16713"/>
                  </a:lnTo>
                  <a:lnTo>
                    <a:pt x="57380" y="16834"/>
                  </a:lnTo>
                  <a:lnTo>
                    <a:pt x="57259" y="17015"/>
                  </a:lnTo>
                  <a:lnTo>
                    <a:pt x="57138" y="17256"/>
                  </a:lnTo>
                  <a:lnTo>
                    <a:pt x="57078" y="17437"/>
                  </a:lnTo>
                  <a:lnTo>
                    <a:pt x="57078" y="17679"/>
                  </a:lnTo>
                  <a:lnTo>
                    <a:pt x="57078" y="17920"/>
                  </a:lnTo>
                  <a:lnTo>
                    <a:pt x="57138" y="18101"/>
                  </a:lnTo>
                  <a:lnTo>
                    <a:pt x="57259" y="18342"/>
                  </a:lnTo>
                  <a:lnTo>
                    <a:pt x="57380" y="18523"/>
                  </a:lnTo>
                  <a:lnTo>
                    <a:pt x="57561" y="18644"/>
                  </a:lnTo>
                  <a:lnTo>
                    <a:pt x="57802" y="18765"/>
                  </a:lnTo>
                  <a:lnTo>
                    <a:pt x="57983" y="18825"/>
                  </a:lnTo>
                  <a:lnTo>
                    <a:pt x="58466" y="18825"/>
                  </a:lnTo>
                  <a:lnTo>
                    <a:pt x="58647" y="18765"/>
                  </a:lnTo>
                  <a:lnTo>
                    <a:pt x="58888" y="18644"/>
                  </a:lnTo>
                  <a:lnTo>
                    <a:pt x="59069" y="18523"/>
                  </a:lnTo>
                  <a:lnTo>
                    <a:pt x="59190" y="18342"/>
                  </a:lnTo>
                  <a:lnTo>
                    <a:pt x="59310" y="18101"/>
                  </a:lnTo>
                  <a:lnTo>
                    <a:pt x="59371" y="17920"/>
                  </a:lnTo>
                  <a:lnTo>
                    <a:pt x="59371" y="17679"/>
                  </a:lnTo>
                  <a:lnTo>
                    <a:pt x="59371" y="17437"/>
                  </a:lnTo>
                  <a:lnTo>
                    <a:pt x="59310" y="17256"/>
                  </a:lnTo>
                  <a:lnTo>
                    <a:pt x="59190" y="17015"/>
                  </a:lnTo>
                  <a:lnTo>
                    <a:pt x="59069" y="16834"/>
                  </a:lnTo>
                  <a:lnTo>
                    <a:pt x="58888" y="16713"/>
                  </a:lnTo>
                  <a:lnTo>
                    <a:pt x="58647" y="16593"/>
                  </a:lnTo>
                  <a:lnTo>
                    <a:pt x="58466" y="16532"/>
                  </a:lnTo>
                  <a:close/>
                  <a:moveTo>
                    <a:pt x="63775" y="16532"/>
                  </a:moveTo>
                  <a:lnTo>
                    <a:pt x="63594" y="16593"/>
                  </a:lnTo>
                  <a:lnTo>
                    <a:pt x="63353" y="16713"/>
                  </a:lnTo>
                  <a:lnTo>
                    <a:pt x="63172" y="16834"/>
                  </a:lnTo>
                  <a:lnTo>
                    <a:pt x="63051" y="17015"/>
                  </a:lnTo>
                  <a:lnTo>
                    <a:pt x="62931" y="17256"/>
                  </a:lnTo>
                  <a:lnTo>
                    <a:pt x="62870" y="17437"/>
                  </a:lnTo>
                  <a:lnTo>
                    <a:pt x="62870" y="17679"/>
                  </a:lnTo>
                  <a:lnTo>
                    <a:pt x="62870" y="17920"/>
                  </a:lnTo>
                  <a:lnTo>
                    <a:pt x="62931" y="18101"/>
                  </a:lnTo>
                  <a:lnTo>
                    <a:pt x="63051" y="18342"/>
                  </a:lnTo>
                  <a:lnTo>
                    <a:pt x="63172" y="18523"/>
                  </a:lnTo>
                  <a:lnTo>
                    <a:pt x="63353" y="18644"/>
                  </a:lnTo>
                  <a:lnTo>
                    <a:pt x="63594" y="18765"/>
                  </a:lnTo>
                  <a:lnTo>
                    <a:pt x="63775" y="18825"/>
                  </a:lnTo>
                  <a:lnTo>
                    <a:pt x="64258" y="18825"/>
                  </a:lnTo>
                  <a:lnTo>
                    <a:pt x="64439" y="18765"/>
                  </a:lnTo>
                  <a:lnTo>
                    <a:pt x="64680" y="18644"/>
                  </a:lnTo>
                  <a:lnTo>
                    <a:pt x="64861" y="18523"/>
                  </a:lnTo>
                  <a:lnTo>
                    <a:pt x="64982" y="18342"/>
                  </a:lnTo>
                  <a:lnTo>
                    <a:pt x="65103" y="18101"/>
                  </a:lnTo>
                  <a:lnTo>
                    <a:pt x="65163" y="17920"/>
                  </a:lnTo>
                  <a:lnTo>
                    <a:pt x="65163" y="17679"/>
                  </a:lnTo>
                  <a:lnTo>
                    <a:pt x="65163" y="17437"/>
                  </a:lnTo>
                  <a:lnTo>
                    <a:pt x="65103" y="17256"/>
                  </a:lnTo>
                  <a:lnTo>
                    <a:pt x="64982" y="17015"/>
                  </a:lnTo>
                  <a:lnTo>
                    <a:pt x="64861" y="16834"/>
                  </a:lnTo>
                  <a:lnTo>
                    <a:pt x="64680" y="16713"/>
                  </a:lnTo>
                  <a:lnTo>
                    <a:pt x="64439" y="16593"/>
                  </a:lnTo>
                  <a:lnTo>
                    <a:pt x="64258" y="16532"/>
                  </a:lnTo>
                  <a:close/>
                  <a:moveTo>
                    <a:pt x="69386" y="16593"/>
                  </a:moveTo>
                  <a:lnTo>
                    <a:pt x="69085" y="16774"/>
                  </a:lnTo>
                  <a:lnTo>
                    <a:pt x="68843" y="17015"/>
                  </a:lnTo>
                  <a:lnTo>
                    <a:pt x="68723" y="17317"/>
                  </a:lnTo>
                  <a:lnTo>
                    <a:pt x="68662" y="17679"/>
                  </a:lnTo>
                  <a:lnTo>
                    <a:pt x="68662" y="17920"/>
                  </a:lnTo>
                  <a:lnTo>
                    <a:pt x="68723" y="18101"/>
                  </a:lnTo>
                  <a:lnTo>
                    <a:pt x="68843" y="18342"/>
                  </a:lnTo>
                  <a:lnTo>
                    <a:pt x="68964" y="18523"/>
                  </a:lnTo>
                  <a:lnTo>
                    <a:pt x="69145" y="18644"/>
                  </a:lnTo>
                  <a:lnTo>
                    <a:pt x="69386" y="18765"/>
                  </a:lnTo>
                  <a:lnTo>
                    <a:pt x="69567" y="18825"/>
                  </a:lnTo>
                  <a:lnTo>
                    <a:pt x="70050" y="18825"/>
                  </a:lnTo>
                  <a:lnTo>
                    <a:pt x="70231" y="18765"/>
                  </a:lnTo>
                  <a:lnTo>
                    <a:pt x="70472" y="18644"/>
                  </a:lnTo>
                  <a:lnTo>
                    <a:pt x="70593" y="18523"/>
                  </a:lnTo>
                  <a:lnTo>
                    <a:pt x="69386" y="16593"/>
                  </a:lnTo>
                  <a:close/>
                  <a:moveTo>
                    <a:pt x="4284" y="20273"/>
                  </a:moveTo>
                  <a:lnTo>
                    <a:pt x="3620" y="21661"/>
                  </a:lnTo>
                  <a:lnTo>
                    <a:pt x="3922" y="21480"/>
                  </a:lnTo>
                  <a:lnTo>
                    <a:pt x="4164" y="21238"/>
                  </a:lnTo>
                  <a:lnTo>
                    <a:pt x="4284" y="20937"/>
                  </a:lnTo>
                  <a:lnTo>
                    <a:pt x="4345" y="20575"/>
                  </a:lnTo>
                  <a:lnTo>
                    <a:pt x="4284" y="20273"/>
                  </a:lnTo>
                  <a:close/>
                  <a:moveTo>
                    <a:pt x="71619" y="20273"/>
                  </a:moveTo>
                  <a:lnTo>
                    <a:pt x="71559" y="20575"/>
                  </a:lnTo>
                  <a:lnTo>
                    <a:pt x="71619" y="20937"/>
                  </a:lnTo>
                  <a:lnTo>
                    <a:pt x="71740" y="21238"/>
                  </a:lnTo>
                  <a:lnTo>
                    <a:pt x="71981" y="21480"/>
                  </a:lnTo>
                  <a:lnTo>
                    <a:pt x="72283" y="21661"/>
                  </a:lnTo>
                  <a:lnTo>
                    <a:pt x="71619" y="20273"/>
                  </a:lnTo>
                  <a:close/>
                  <a:moveTo>
                    <a:pt x="8749" y="19428"/>
                  </a:moveTo>
                  <a:lnTo>
                    <a:pt x="8568" y="19489"/>
                  </a:lnTo>
                  <a:lnTo>
                    <a:pt x="8327" y="19609"/>
                  </a:lnTo>
                  <a:lnTo>
                    <a:pt x="8146" y="19730"/>
                  </a:lnTo>
                  <a:lnTo>
                    <a:pt x="8025" y="19911"/>
                  </a:lnTo>
                  <a:lnTo>
                    <a:pt x="7904" y="20152"/>
                  </a:lnTo>
                  <a:lnTo>
                    <a:pt x="7844" y="20333"/>
                  </a:lnTo>
                  <a:lnTo>
                    <a:pt x="7844" y="20575"/>
                  </a:lnTo>
                  <a:lnTo>
                    <a:pt x="7844" y="20816"/>
                  </a:lnTo>
                  <a:lnTo>
                    <a:pt x="7904" y="20997"/>
                  </a:lnTo>
                  <a:lnTo>
                    <a:pt x="8025" y="21238"/>
                  </a:lnTo>
                  <a:lnTo>
                    <a:pt x="8146" y="21419"/>
                  </a:lnTo>
                  <a:lnTo>
                    <a:pt x="8327" y="21540"/>
                  </a:lnTo>
                  <a:lnTo>
                    <a:pt x="8568" y="21661"/>
                  </a:lnTo>
                  <a:lnTo>
                    <a:pt x="8749" y="21721"/>
                  </a:lnTo>
                  <a:lnTo>
                    <a:pt x="9232" y="21721"/>
                  </a:lnTo>
                  <a:lnTo>
                    <a:pt x="9413" y="21661"/>
                  </a:lnTo>
                  <a:lnTo>
                    <a:pt x="9654" y="21540"/>
                  </a:lnTo>
                  <a:lnTo>
                    <a:pt x="9835" y="21419"/>
                  </a:lnTo>
                  <a:lnTo>
                    <a:pt x="9956" y="21238"/>
                  </a:lnTo>
                  <a:lnTo>
                    <a:pt x="10076" y="20997"/>
                  </a:lnTo>
                  <a:lnTo>
                    <a:pt x="10137" y="20816"/>
                  </a:lnTo>
                  <a:lnTo>
                    <a:pt x="10137" y="20575"/>
                  </a:lnTo>
                  <a:lnTo>
                    <a:pt x="10137" y="20333"/>
                  </a:lnTo>
                  <a:lnTo>
                    <a:pt x="10076" y="20152"/>
                  </a:lnTo>
                  <a:lnTo>
                    <a:pt x="9956" y="19911"/>
                  </a:lnTo>
                  <a:lnTo>
                    <a:pt x="9835" y="19730"/>
                  </a:lnTo>
                  <a:lnTo>
                    <a:pt x="9654" y="19609"/>
                  </a:lnTo>
                  <a:lnTo>
                    <a:pt x="9413" y="19489"/>
                  </a:lnTo>
                  <a:lnTo>
                    <a:pt x="9232" y="19428"/>
                  </a:lnTo>
                  <a:close/>
                  <a:moveTo>
                    <a:pt x="14541" y="19428"/>
                  </a:moveTo>
                  <a:lnTo>
                    <a:pt x="14360" y="19489"/>
                  </a:lnTo>
                  <a:lnTo>
                    <a:pt x="14119" y="19609"/>
                  </a:lnTo>
                  <a:lnTo>
                    <a:pt x="13938" y="19730"/>
                  </a:lnTo>
                  <a:lnTo>
                    <a:pt x="13817" y="19911"/>
                  </a:lnTo>
                  <a:lnTo>
                    <a:pt x="13697" y="20152"/>
                  </a:lnTo>
                  <a:lnTo>
                    <a:pt x="13636" y="20333"/>
                  </a:lnTo>
                  <a:lnTo>
                    <a:pt x="13636" y="20575"/>
                  </a:lnTo>
                  <a:lnTo>
                    <a:pt x="13636" y="20816"/>
                  </a:lnTo>
                  <a:lnTo>
                    <a:pt x="13697" y="20997"/>
                  </a:lnTo>
                  <a:lnTo>
                    <a:pt x="13817" y="21238"/>
                  </a:lnTo>
                  <a:lnTo>
                    <a:pt x="13938" y="21419"/>
                  </a:lnTo>
                  <a:lnTo>
                    <a:pt x="14119" y="21540"/>
                  </a:lnTo>
                  <a:lnTo>
                    <a:pt x="14360" y="21661"/>
                  </a:lnTo>
                  <a:lnTo>
                    <a:pt x="14541" y="21721"/>
                  </a:lnTo>
                  <a:lnTo>
                    <a:pt x="15024" y="21721"/>
                  </a:lnTo>
                  <a:lnTo>
                    <a:pt x="15205" y="21661"/>
                  </a:lnTo>
                  <a:lnTo>
                    <a:pt x="15446" y="21540"/>
                  </a:lnTo>
                  <a:lnTo>
                    <a:pt x="15627" y="21419"/>
                  </a:lnTo>
                  <a:lnTo>
                    <a:pt x="15748" y="21238"/>
                  </a:lnTo>
                  <a:lnTo>
                    <a:pt x="15869" y="20997"/>
                  </a:lnTo>
                  <a:lnTo>
                    <a:pt x="15929" y="20816"/>
                  </a:lnTo>
                  <a:lnTo>
                    <a:pt x="15929" y="20575"/>
                  </a:lnTo>
                  <a:lnTo>
                    <a:pt x="15929" y="20333"/>
                  </a:lnTo>
                  <a:lnTo>
                    <a:pt x="15869" y="20152"/>
                  </a:lnTo>
                  <a:lnTo>
                    <a:pt x="15748" y="19911"/>
                  </a:lnTo>
                  <a:lnTo>
                    <a:pt x="15627" y="19730"/>
                  </a:lnTo>
                  <a:lnTo>
                    <a:pt x="15446" y="19609"/>
                  </a:lnTo>
                  <a:lnTo>
                    <a:pt x="15205" y="19489"/>
                  </a:lnTo>
                  <a:lnTo>
                    <a:pt x="15024" y="19428"/>
                  </a:lnTo>
                  <a:close/>
                  <a:moveTo>
                    <a:pt x="20333" y="19428"/>
                  </a:moveTo>
                  <a:lnTo>
                    <a:pt x="20152" y="19489"/>
                  </a:lnTo>
                  <a:lnTo>
                    <a:pt x="19911" y="19609"/>
                  </a:lnTo>
                  <a:lnTo>
                    <a:pt x="19730" y="19730"/>
                  </a:lnTo>
                  <a:lnTo>
                    <a:pt x="19609" y="19911"/>
                  </a:lnTo>
                  <a:lnTo>
                    <a:pt x="19489" y="20152"/>
                  </a:lnTo>
                  <a:lnTo>
                    <a:pt x="19428" y="20333"/>
                  </a:lnTo>
                  <a:lnTo>
                    <a:pt x="19428" y="20575"/>
                  </a:lnTo>
                  <a:lnTo>
                    <a:pt x="19428" y="20816"/>
                  </a:lnTo>
                  <a:lnTo>
                    <a:pt x="19489" y="20997"/>
                  </a:lnTo>
                  <a:lnTo>
                    <a:pt x="19609" y="21238"/>
                  </a:lnTo>
                  <a:lnTo>
                    <a:pt x="19730" y="21419"/>
                  </a:lnTo>
                  <a:lnTo>
                    <a:pt x="19911" y="21540"/>
                  </a:lnTo>
                  <a:lnTo>
                    <a:pt x="20152" y="21661"/>
                  </a:lnTo>
                  <a:lnTo>
                    <a:pt x="20333" y="21721"/>
                  </a:lnTo>
                  <a:lnTo>
                    <a:pt x="20816" y="21721"/>
                  </a:lnTo>
                  <a:lnTo>
                    <a:pt x="20997" y="21661"/>
                  </a:lnTo>
                  <a:lnTo>
                    <a:pt x="21239" y="21540"/>
                  </a:lnTo>
                  <a:lnTo>
                    <a:pt x="21420" y="21419"/>
                  </a:lnTo>
                  <a:lnTo>
                    <a:pt x="21540" y="21238"/>
                  </a:lnTo>
                  <a:lnTo>
                    <a:pt x="21661" y="20997"/>
                  </a:lnTo>
                  <a:lnTo>
                    <a:pt x="21721" y="20816"/>
                  </a:lnTo>
                  <a:lnTo>
                    <a:pt x="21721" y="20575"/>
                  </a:lnTo>
                  <a:lnTo>
                    <a:pt x="21721" y="20333"/>
                  </a:lnTo>
                  <a:lnTo>
                    <a:pt x="21661" y="20152"/>
                  </a:lnTo>
                  <a:lnTo>
                    <a:pt x="21540" y="19911"/>
                  </a:lnTo>
                  <a:lnTo>
                    <a:pt x="21420" y="19730"/>
                  </a:lnTo>
                  <a:lnTo>
                    <a:pt x="21239" y="19609"/>
                  </a:lnTo>
                  <a:lnTo>
                    <a:pt x="20997" y="19489"/>
                  </a:lnTo>
                  <a:lnTo>
                    <a:pt x="20816" y="19428"/>
                  </a:lnTo>
                  <a:close/>
                  <a:moveTo>
                    <a:pt x="26126" y="19428"/>
                  </a:moveTo>
                  <a:lnTo>
                    <a:pt x="25945" y="19489"/>
                  </a:lnTo>
                  <a:lnTo>
                    <a:pt x="25703" y="19609"/>
                  </a:lnTo>
                  <a:lnTo>
                    <a:pt x="25522" y="19730"/>
                  </a:lnTo>
                  <a:lnTo>
                    <a:pt x="25402" y="19911"/>
                  </a:lnTo>
                  <a:lnTo>
                    <a:pt x="25281" y="20152"/>
                  </a:lnTo>
                  <a:lnTo>
                    <a:pt x="25221" y="20333"/>
                  </a:lnTo>
                  <a:lnTo>
                    <a:pt x="25221" y="20575"/>
                  </a:lnTo>
                  <a:lnTo>
                    <a:pt x="25221" y="20816"/>
                  </a:lnTo>
                  <a:lnTo>
                    <a:pt x="25281" y="20997"/>
                  </a:lnTo>
                  <a:lnTo>
                    <a:pt x="25402" y="21238"/>
                  </a:lnTo>
                  <a:lnTo>
                    <a:pt x="25522" y="21419"/>
                  </a:lnTo>
                  <a:lnTo>
                    <a:pt x="25703" y="21540"/>
                  </a:lnTo>
                  <a:lnTo>
                    <a:pt x="25945" y="21661"/>
                  </a:lnTo>
                  <a:lnTo>
                    <a:pt x="26126" y="21721"/>
                  </a:lnTo>
                  <a:lnTo>
                    <a:pt x="26608" y="21721"/>
                  </a:lnTo>
                  <a:lnTo>
                    <a:pt x="26789" y="21661"/>
                  </a:lnTo>
                  <a:lnTo>
                    <a:pt x="27031" y="21540"/>
                  </a:lnTo>
                  <a:lnTo>
                    <a:pt x="27212" y="21419"/>
                  </a:lnTo>
                  <a:lnTo>
                    <a:pt x="27332" y="21238"/>
                  </a:lnTo>
                  <a:lnTo>
                    <a:pt x="27453" y="20997"/>
                  </a:lnTo>
                  <a:lnTo>
                    <a:pt x="27513" y="20816"/>
                  </a:lnTo>
                  <a:lnTo>
                    <a:pt x="27513" y="20575"/>
                  </a:lnTo>
                  <a:lnTo>
                    <a:pt x="27513" y="20333"/>
                  </a:lnTo>
                  <a:lnTo>
                    <a:pt x="27453" y="20152"/>
                  </a:lnTo>
                  <a:lnTo>
                    <a:pt x="27332" y="19911"/>
                  </a:lnTo>
                  <a:lnTo>
                    <a:pt x="27212" y="19730"/>
                  </a:lnTo>
                  <a:lnTo>
                    <a:pt x="27031" y="19609"/>
                  </a:lnTo>
                  <a:lnTo>
                    <a:pt x="26789" y="19489"/>
                  </a:lnTo>
                  <a:lnTo>
                    <a:pt x="26608" y="19428"/>
                  </a:lnTo>
                  <a:close/>
                  <a:moveTo>
                    <a:pt x="31918" y="19428"/>
                  </a:moveTo>
                  <a:lnTo>
                    <a:pt x="31737" y="19489"/>
                  </a:lnTo>
                  <a:lnTo>
                    <a:pt x="31496" y="19609"/>
                  </a:lnTo>
                  <a:lnTo>
                    <a:pt x="31315" y="19730"/>
                  </a:lnTo>
                  <a:lnTo>
                    <a:pt x="31194" y="19911"/>
                  </a:lnTo>
                  <a:lnTo>
                    <a:pt x="31073" y="20152"/>
                  </a:lnTo>
                  <a:lnTo>
                    <a:pt x="31013" y="20333"/>
                  </a:lnTo>
                  <a:lnTo>
                    <a:pt x="31013" y="20575"/>
                  </a:lnTo>
                  <a:lnTo>
                    <a:pt x="31013" y="20816"/>
                  </a:lnTo>
                  <a:lnTo>
                    <a:pt x="31073" y="20997"/>
                  </a:lnTo>
                  <a:lnTo>
                    <a:pt x="31194" y="21238"/>
                  </a:lnTo>
                  <a:lnTo>
                    <a:pt x="31315" y="21419"/>
                  </a:lnTo>
                  <a:lnTo>
                    <a:pt x="31496" y="21540"/>
                  </a:lnTo>
                  <a:lnTo>
                    <a:pt x="31737" y="21661"/>
                  </a:lnTo>
                  <a:lnTo>
                    <a:pt x="31918" y="21721"/>
                  </a:lnTo>
                  <a:lnTo>
                    <a:pt x="32401" y="21721"/>
                  </a:lnTo>
                  <a:lnTo>
                    <a:pt x="32582" y="21661"/>
                  </a:lnTo>
                  <a:lnTo>
                    <a:pt x="32823" y="21540"/>
                  </a:lnTo>
                  <a:lnTo>
                    <a:pt x="33004" y="21419"/>
                  </a:lnTo>
                  <a:lnTo>
                    <a:pt x="33125" y="21238"/>
                  </a:lnTo>
                  <a:lnTo>
                    <a:pt x="33245" y="20997"/>
                  </a:lnTo>
                  <a:lnTo>
                    <a:pt x="33306" y="20816"/>
                  </a:lnTo>
                  <a:lnTo>
                    <a:pt x="33306" y="20575"/>
                  </a:lnTo>
                  <a:lnTo>
                    <a:pt x="33306" y="20333"/>
                  </a:lnTo>
                  <a:lnTo>
                    <a:pt x="33245" y="20152"/>
                  </a:lnTo>
                  <a:lnTo>
                    <a:pt x="33125" y="19911"/>
                  </a:lnTo>
                  <a:lnTo>
                    <a:pt x="33004" y="19730"/>
                  </a:lnTo>
                  <a:lnTo>
                    <a:pt x="32823" y="19609"/>
                  </a:lnTo>
                  <a:lnTo>
                    <a:pt x="32582" y="19489"/>
                  </a:lnTo>
                  <a:lnTo>
                    <a:pt x="32401" y="19428"/>
                  </a:lnTo>
                  <a:close/>
                  <a:moveTo>
                    <a:pt x="37710" y="19428"/>
                  </a:moveTo>
                  <a:lnTo>
                    <a:pt x="37529" y="19489"/>
                  </a:lnTo>
                  <a:lnTo>
                    <a:pt x="37288" y="19609"/>
                  </a:lnTo>
                  <a:lnTo>
                    <a:pt x="37107" y="19730"/>
                  </a:lnTo>
                  <a:lnTo>
                    <a:pt x="36986" y="19911"/>
                  </a:lnTo>
                  <a:lnTo>
                    <a:pt x="36865" y="20152"/>
                  </a:lnTo>
                  <a:lnTo>
                    <a:pt x="36805" y="20333"/>
                  </a:lnTo>
                  <a:lnTo>
                    <a:pt x="36805" y="20575"/>
                  </a:lnTo>
                  <a:lnTo>
                    <a:pt x="36805" y="20816"/>
                  </a:lnTo>
                  <a:lnTo>
                    <a:pt x="36865" y="20997"/>
                  </a:lnTo>
                  <a:lnTo>
                    <a:pt x="36986" y="21238"/>
                  </a:lnTo>
                  <a:lnTo>
                    <a:pt x="37107" y="21419"/>
                  </a:lnTo>
                  <a:lnTo>
                    <a:pt x="37288" y="21540"/>
                  </a:lnTo>
                  <a:lnTo>
                    <a:pt x="37529" y="21661"/>
                  </a:lnTo>
                  <a:lnTo>
                    <a:pt x="37710" y="21721"/>
                  </a:lnTo>
                  <a:lnTo>
                    <a:pt x="38193" y="21721"/>
                  </a:lnTo>
                  <a:lnTo>
                    <a:pt x="38374" y="21661"/>
                  </a:lnTo>
                  <a:lnTo>
                    <a:pt x="38615" y="21540"/>
                  </a:lnTo>
                  <a:lnTo>
                    <a:pt x="38796" y="21419"/>
                  </a:lnTo>
                  <a:lnTo>
                    <a:pt x="38917" y="21238"/>
                  </a:lnTo>
                  <a:lnTo>
                    <a:pt x="39038" y="20997"/>
                  </a:lnTo>
                  <a:lnTo>
                    <a:pt x="39098" y="20816"/>
                  </a:lnTo>
                  <a:lnTo>
                    <a:pt x="39098" y="20575"/>
                  </a:lnTo>
                  <a:lnTo>
                    <a:pt x="39098" y="20333"/>
                  </a:lnTo>
                  <a:lnTo>
                    <a:pt x="39038" y="20152"/>
                  </a:lnTo>
                  <a:lnTo>
                    <a:pt x="38917" y="19911"/>
                  </a:lnTo>
                  <a:lnTo>
                    <a:pt x="38796" y="19730"/>
                  </a:lnTo>
                  <a:lnTo>
                    <a:pt x="38615" y="19609"/>
                  </a:lnTo>
                  <a:lnTo>
                    <a:pt x="38374" y="19489"/>
                  </a:lnTo>
                  <a:lnTo>
                    <a:pt x="38193" y="19428"/>
                  </a:lnTo>
                  <a:close/>
                  <a:moveTo>
                    <a:pt x="43502" y="19428"/>
                  </a:moveTo>
                  <a:lnTo>
                    <a:pt x="43321" y="19489"/>
                  </a:lnTo>
                  <a:lnTo>
                    <a:pt x="43080" y="19609"/>
                  </a:lnTo>
                  <a:lnTo>
                    <a:pt x="42899" y="19730"/>
                  </a:lnTo>
                  <a:lnTo>
                    <a:pt x="42778" y="19911"/>
                  </a:lnTo>
                  <a:lnTo>
                    <a:pt x="42658" y="20152"/>
                  </a:lnTo>
                  <a:lnTo>
                    <a:pt x="42597" y="20333"/>
                  </a:lnTo>
                  <a:lnTo>
                    <a:pt x="42597" y="20575"/>
                  </a:lnTo>
                  <a:lnTo>
                    <a:pt x="42597" y="20816"/>
                  </a:lnTo>
                  <a:lnTo>
                    <a:pt x="42658" y="20997"/>
                  </a:lnTo>
                  <a:lnTo>
                    <a:pt x="42778" y="21238"/>
                  </a:lnTo>
                  <a:lnTo>
                    <a:pt x="42899" y="21419"/>
                  </a:lnTo>
                  <a:lnTo>
                    <a:pt x="43080" y="21540"/>
                  </a:lnTo>
                  <a:lnTo>
                    <a:pt x="43321" y="21661"/>
                  </a:lnTo>
                  <a:lnTo>
                    <a:pt x="43502" y="21721"/>
                  </a:lnTo>
                  <a:lnTo>
                    <a:pt x="43985" y="21721"/>
                  </a:lnTo>
                  <a:lnTo>
                    <a:pt x="44166" y="21661"/>
                  </a:lnTo>
                  <a:lnTo>
                    <a:pt x="44407" y="21540"/>
                  </a:lnTo>
                  <a:lnTo>
                    <a:pt x="44588" y="21419"/>
                  </a:lnTo>
                  <a:lnTo>
                    <a:pt x="44709" y="21238"/>
                  </a:lnTo>
                  <a:lnTo>
                    <a:pt x="44830" y="20997"/>
                  </a:lnTo>
                  <a:lnTo>
                    <a:pt x="44890" y="20816"/>
                  </a:lnTo>
                  <a:lnTo>
                    <a:pt x="44890" y="20575"/>
                  </a:lnTo>
                  <a:lnTo>
                    <a:pt x="44890" y="20333"/>
                  </a:lnTo>
                  <a:lnTo>
                    <a:pt x="44830" y="20152"/>
                  </a:lnTo>
                  <a:lnTo>
                    <a:pt x="44709" y="19911"/>
                  </a:lnTo>
                  <a:lnTo>
                    <a:pt x="44588" y="19730"/>
                  </a:lnTo>
                  <a:lnTo>
                    <a:pt x="44407" y="19609"/>
                  </a:lnTo>
                  <a:lnTo>
                    <a:pt x="44166" y="19489"/>
                  </a:lnTo>
                  <a:lnTo>
                    <a:pt x="43985" y="19428"/>
                  </a:lnTo>
                  <a:close/>
                  <a:moveTo>
                    <a:pt x="49295" y="19428"/>
                  </a:moveTo>
                  <a:lnTo>
                    <a:pt x="49114" y="19489"/>
                  </a:lnTo>
                  <a:lnTo>
                    <a:pt x="48872" y="19609"/>
                  </a:lnTo>
                  <a:lnTo>
                    <a:pt x="48691" y="19730"/>
                  </a:lnTo>
                  <a:lnTo>
                    <a:pt x="48571" y="19911"/>
                  </a:lnTo>
                  <a:lnTo>
                    <a:pt x="48450" y="20152"/>
                  </a:lnTo>
                  <a:lnTo>
                    <a:pt x="48390" y="20333"/>
                  </a:lnTo>
                  <a:lnTo>
                    <a:pt x="48390" y="20575"/>
                  </a:lnTo>
                  <a:lnTo>
                    <a:pt x="48390" y="20816"/>
                  </a:lnTo>
                  <a:lnTo>
                    <a:pt x="48450" y="20997"/>
                  </a:lnTo>
                  <a:lnTo>
                    <a:pt x="48571" y="21238"/>
                  </a:lnTo>
                  <a:lnTo>
                    <a:pt x="48691" y="21419"/>
                  </a:lnTo>
                  <a:lnTo>
                    <a:pt x="48872" y="21540"/>
                  </a:lnTo>
                  <a:lnTo>
                    <a:pt x="49114" y="21661"/>
                  </a:lnTo>
                  <a:lnTo>
                    <a:pt x="49295" y="21721"/>
                  </a:lnTo>
                  <a:lnTo>
                    <a:pt x="49777" y="21721"/>
                  </a:lnTo>
                  <a:lnTo>
                    <a:pt x="49958" y="21661"/>
                  </a:lnTo>
                  <a:lnTo>
                    <a:pt x="50200" y="21540"/>
                  </a:lnTo>
                  <a:lnTo>
                    <a:pt x="50381" y="21419"/>
                  </a:lnTo>
                  <a:lnTo>
                    <a:pt x="50501" y="21238"/>
                  </a:lnTo>
                  <a:lnTo>
                    <a:pt x="50622" y="20997"/>
                  </a:lnTo>
                  <a:lnTo>
                    <a:pt x="50682" y="20816"/>
                  </a:lnTo>
                  <a:lnTo>
                    <a:pt x="50682" y="20575"/>
                  </a:lnTo>
                  <a:lnTo>
                    <a:pt x="50682" y="20333"/>
                  </a:lnTo>
                  <a:lnTo>
                    <a:pt x="50622" y="20152"/>
                  </a:lnTo>
                  <a:lnTo>
                    <a:pt x="50501" y="19911"/>
                  </a:lnTo>
                  <a:lnTo>
                    <a:pt x="50381" y="19730"/>
                  </a:lnTo>
                  <a:lnTo>
                    <a:pt x="50200" y="19609"/>
                  </a:lnTo>
                  <a:lnTo>
                    <a:pt x="49958" y="19489"/>
                  </a:lnTo>
                  <a:lnTo>
                    <a:pt x="49777" y="19428"/>
                  </a:lnTo>
                  <a:close/>
                  <a:moveTo>
                    <a:pt x="55087" y="19428"/>
                  </a:moveTo>
                  <a:lnTo>
                    <a:pt x="54906" y="19489"/>
                  </a:lnTo>
                  <a:lnTo>
                    <a:pt x="54665" y="19609"/>
                  </a:lnTo>
                  <a:lnTo>
                    <a:pt x="54483" y="19730"/>
                  </a:lnTo>
                  <a:lnTo>
                    <a:pt x="54363" y="19911"/>
                  </a:lnTo>
                  <a:lnTo>
                    <a:pt x="54242" y="20152"/>
                  </a:lnTo>
                  <a:lnTo>
                    <a:pt x="54182" y="20333"/>
                  </a:lnTo>
                  <a:lnTo>
                    <a:pt x="54182" y="20575"/>
                  </a:lnTo>
                  <a:lnTo>
                    <a:pt x="54182" y="20816"/>
                  </a:lnTo>
                  <a:lnTo>
                    <a:pt x="54242" y="20997"/>
                  </a:lnTo>
                  <a:lnTo>
                    <a:pt x="54363" y="21238"/>
                  </a:lnTo>
                  <a:lnTo>
                    <a:pt x="54483" y="21419"/>
                  </a:lnTo>
                  <a:lnTo>
                    <a:pt x="54665" y="21540"/>
                  </a:lnTo>
                  <a:lnTo>
                    <a:pt x="54906" y="21661"/>
                  </a:lnTo>
                  <a:lnTo>
                    <a:pt x="55087" y="21721"/>
                  </a:lnTo>
                  <a:lnTo>
                    <a:pt x="55570" y="21721"/>
                  </a:lnTo>
                  <a:lnTo>
                    <a:pt x="55751" y="21661"/>
                  </a:lnTo>
                  <a:lnTo>
                    <a:pt x="55992" y="21540"/>
                  </a:lnTo>
                  <a:lnTo>
                    <a:pt x="56173" y="21419"/>
                  </a:lnTo>
                  <a:lnTo>
                    <a:pt x="56294" y="21238"/>
                  </a:lnTo>
                  <a:lnTo>
                    <a:pt x="56414" y="20997"/>
                  </a:lnTo>
                  <a:lnTo>
                    <a:pt x="56475" y="20816"/>
                  </a:lnTo>
                  <a:lnTo>
                    <a:pt x="56475" y="20575"/>
                  </a:lnTo>
                  <a:lnTo>
                    <a:pt x="56475" y="20333"/>
                  </a:lnTo>
                  <a:lnTo>
                    <a:pt x="56414" y="20152"/>
                  </a:lnTo>
                  <a:lnTo>
                    <a:pt x="56294" y="19911"/>
                  </a:lnTo>
                  <a:lnTo>
                    <a:pt x="56173" y="19730"/>
                  </a:lnTo>
                  <a:lnTo>
                    <a:pt x="55992" y="19609"/>
                  </a:lnTo>
                  <a:lnTo>
                    <a:pt x="55751" y="19489"/>
                  </a:lnTo>
                  <a:lnTo>
                    <a:pt x="55570" y="19428"/>
                  </a:lnTo>
                  <a:close/>
                  <a:moveTo>
                    <a:pt x="60879" y="19428"/>
                  </a:moveTo>
                  <a:lnTo>
                    <a:pt x="60698" y="19489"/>
                  </a:lnTo>
                  <a:lnTo>
                    <a:pt x="60457" y="19609"/>
                  </a:lnTo>
                  <a:lnTo>
                    <a:pt x="60276" y="19730"/>
                  </a:lnTo>
                  <a:lnTo>
                    <a:pt x="60155" y="19911"/>
                  </a:lnTo>
                  <a:lnTo>
                    <a:pt x="60034" y="20152"/>
                  </a:lnTo>
                  <a:lnTo>
                    <a:pt x="59974" y="20333"/>
                  </a:lnTo>
                  <a:lnTo>
                    <a:pt x="59974" y="20575"/>
                  </a:lnTo>
                  <a:lnTo>
                    <a:pt x="59974" y="20816"/>
                  </a:lnTo>
                  <a:lnTo>
                    <a:pt x="60034" y="20997"/>
                  </a:lnTo>
                  <a:lnTo>
                    <a:pt x="60155" y="21238"/>
                  </a:lnTo>
                  <a:lnTo>
                    <a:pt x="60276" y="21419"/>
                  </a:lnTo>
                  <a:lnTo>
                    <a:pt x="60457" y="21540"/>
                  </a:lnTo>
                  <a:lnTo>
                    <a:pt x="60698" y="21661"/>
                  </a:lnTo>
                  <a:lnTo>
                    <a:pt x="60879" y="21721"/>
                  </a:lnTo>
                  <a:lnTo>
                    <a:pt x="61362" y="21721"/>
                  </a:lnTo>
                  <a:lnTo>
                    <a:pt x="61543" y="21661"/>
                  </a:lnTo>
                  <a:lnTo>
                    <a:pt x="61784" y="21540"/>
                  </a:lnTo>
                  <a:lnTo>
                    <a:pt x="61965" y="21419"/>
                  </a:lnTo>
                  <a:lnTo>
                    <a:pt x="62086" y="21238"/>
                  </a:lnTo>
                  <a:lnTo>
                    <a:pt x="62206" y="20997"/>
                  </a:lnTo>
                  <a:lnTo>
                    <a:pt x="62267" y="20816"/>
                  </a:lnTo>
                  <a:lnTo>
                    <a:pt x="62267" y="20575"/>
                  </a:lnTo>
                  <a:lnTo>
                    <a:pt x="62267" y="20333"/>
                  </a:lnTo>
                  <a:lnTo>
                    <a:pt x="62206" y="20152"/>
                  </a:lnTo>
                  <a:lnTo>
                    <a:pt x="62086" y="19911"/>
                  </a:lnTo>
                  <a:lnTo>
                    <a:pt x="61965" y="19730"/>
                  </a:lnTo>
                  <a:lnTo>
                    <a:pt x="61784" y="19609"/>
                  </a:lnTo>
                  <a:lnTo>
                    <a:pt x="61543" y="19489"/>
                  </a:lnTo>
                  <a:lnTo>
                    <a:pt x="61362" y="19428"/>
                  </a:lnTo>
                  <a:close/>
                  <a:moveTo>
                    <a:pt x="66671" y="19428"/>
                  </a:moveTo>
                  <a:lnTo>
                    <a:pt x="66490" y="19489"/>
                  </a:lnTo>
                  <a:lnTo>
                    <a:pt x="66249" y="19609"/>
                  </a:lnTo>
                  <a:lnTo>
                    <a:pt x="66068" y="19730"/>
                  </a:lnTo>
                  <a:lnTo>
                    <a:pt x="65947" y="19911"/>
                  </a:lnTo>
                  <a:lnTo>
                    <a:pt x="65827" y="20152"/>
                  </a:lnTo>
                  <a:lnTo>
                    <a:pt x="65766" y="20333"/>
                  </a:lnTo>
                  <a:lnTo>
                    <a:pt x="65766" y="20575"/>
                  </a:lnTo>
                  <a:lnTo>
                    <a:pt x="65766" y="20816"/>
                  </a:lnTo>
                  <a:lnTo>
                    <a:pt x="65827" y="20997"/>
                  </a:lnTo>
                  <a:lnTo>
                    <a:pt x="65947" y="21238"/>
                  </a:lnTo>
                  <a:lnTo>
                    <a:pt x="66068" y="21419"/>
                  </a:lnTo>
                  <a:lnTo>
                    <a:pt x="66249" y="21540"/>
                  </a:lnTo>
                  <a:lnTo>
                    <a:pt x="66490" y="21661"/>
                  </a:lnTo>
                  <a:lnTo>
                    <a:pt x="66671" y="21721"/>
                  </a:lnTo>
                  <a:lnTo>
                    <a:pt x="67154" y="21721"/>
                  </a:lnTo>
                  <a:lnTo>
                    <a:pt x="67335" y="21661"/>
                  </a:lnTo>
                  <a:lnTo>
                    <a:pt x="67576" y="21540"/>
                  </a:lnTo>
                  <a:lnTo>
                    <a:pt x="67757" y="21419"/>
                  </a:lnTo>
                  <a:lnTo>
                    <a:pt x="67878" y="21238"/>
                  </a:lnTo>
                  <a:lnTo>
                    <a:pt x="67999" y="20997"/>
                  </a:lnTo>
                  <a:lnTo>
                    <a:pt x="68059" y="20816"/>
                  </a:lnTo>
                  <a:lnTo>
                    <a:pt x="68059" y="20575"/>
                  </a:lnTo>
                  <a:lnTo>
                    <a:pt x="68059" y="20333"/>
                  </a:lnTo>
                  <a:lnTo>
                    <a:pt x="67999" y="20152"/>
                  </a:lnTo>
                  <a:lnTo>
                    <a:pt x="67878" y="19911"/>
                  </a:lnTo>
                  <a:lnTo>
                    <a:pt x="67757" y="19730"/>
                  </a:lnTo>
                  <a:lnTo>
                    <a:pt x="67576" y="19609"/>
                  </a:lnTo>
                  <a:lnTo>
                    <a:pt x="67335" y="19489"/>
                  </a:lnTo>
                  <a:lnTo>
                    <a:pt x="67154" y="19428"/>
                  </a:lnTo>
                  <a:close/>
                  <a:moveTo>
                    <a:pt x="5853" y="22324"/>
                  </a:moveTo>
                  <a:lnTo>
                    <a:pt x="5672" y="22385"/>
                  </a:lnTo>
                  <a:lnTo>
                    <a:pt x="5431" y="22505"/>
                  </a:lnTo>
                  <a:lnTo>
                    <a:pt x="5250" y="22626"/>
                  </a:lnTo>
                  <a:lnTo>
                    <a:pt x="5129" y="22807"/>
                  </a:lnTo>
                  <a:lnTo>
                    <a:pt x="5008" y="23048"/>
                  </a:lnTo>
                  <a:lnTo>
                    <a:pt x="4948" y="23229"/>
                  </a:lnTo>
                  <a:lnTo>
                    <a:pt x="4948" y="23471"/>
                  </a:lnTo>
                  <a:lnTo>
                    <a:pt x="4948" y="23712"/>
                  </a:lnTo>
                  <a:lnTo>
                    <a:pt x="5008" y="23893"/>
                  </a:lnTo>
                  <a:lnTo>
                    <a:pt x="5129" y="24135"/>
                  </a:lnTo>
                  <a:lnTo>
                    <a:pt x="5250" y="24316"/>
                  </a:lnTo>
                  <a:lnTo>
                    <a:pt x="5431" y="24436"/>
                  </a:lnTo>
                  <a:lnTo>
                    <a:pt x="5672" y="24557"/>
                  </a:lnTo>
                  <a:lnTo>
                    <a:pt x="5853" y="24617"/>
                  </a:lnTo>
                  <a:lnTo>
                    <a:pt x="6336" y="24617"/>
                  </a:lnTo>
                  <a:lnTo>
                    <a:pt x="6517" y="24557"/>
                  </a:lnTo>
                  <a:lnTo>
                    <a:pt x="6758" y="24436"/>
                  </a:lnTo>
                  <a:lnTo>
                    <a:pt x="6939" y="24316"/>
                  </a:lnTo>
                  <a:lnTo>
                    <a:pt x="7060" y="24135"/>
                  </a:lnTo>
                  <a:lnTo>
                    <a:pt x="7180" y="23893"/>
                  </a:lnTo>
                  <a:lnTo>
                    <a:pt x="7241" y="23712"/>
                  </a:lnTo>
                  <a:lnTo>
                    <a:pt x="7241" y="23471"/>
                  </a:lnTo>
                  <a:lnTo>
                    <a:pt x="7241" y="23229"/>
                  </a:lnTo>
                  <a:lnTo>
                    <a:pt x="7180" y="23048"/>
                  </a:lnTo>
                  <a:lnTo>
                    <a:pt x="7060" y="22807"/>
                  </a:lnTo>
                  <a:lnTo>
                    <a:pt x="6939" y="22626"/>
                  </a:lnTo>
                  <a:lnTo>
                    <a:pt x="6758" y="22505"/>
                  </a:lnTo>
                  <a:lnTo>
                    <a:pt x="6517" y="22385"/>
                  </a:lnTo>
                  <a:lnTo>
                    <a:pt x="6336" y="22324"/>
                  </a:lnTo>
                  <a:close/>
                  <a:moveTo>
                    <a:pt x="11645" y="22324"/>
                  </a:moveTo>
                  <a:lnTo>
                    <a:pt x="11464" y="22385"/>
                  </a:lnTo>
                  <a:lnTo>
                    <a:pt x="11223" y="22505"/>
                  </a:lnTo>
                  <a:lnTo>
                    <a:pt x="11042" y="22626"/>
                  </a:lnTo>
                  <a:lnTo>
                    <a:pt x="10921" y="22807"/>
                  </a:lnTo>
                  <a:lnTo>
                    <a:pt x="10800" y="23048"/>
                  </a:lnTo>
                  <a:lnTo>
                    <a:pt x="10740" y="23229"/>
                  </a:lnTo>
                  <a:lnTo>
                    <a:pt x="10740" y="23471"/>
                  </a:lnTo>
                  <a:lnTo>
                    <a:pt x="10740" y="23712"/>
                  </a:lnTo>
                  <a:lnTo>
                    <a:pt x="10800" y="23893"/>
                  </a:lnTo>
                  <a:lnTo>
                    <a:pt x="10921" y="24135"/>
                  </a:lnTo>
                  <a:lnTo>
                    <a:pt x="11042" y="24316"/>
                  </a:lnTo>
                  <a:lnTo>
                    <a:pt x="11223" y="24436"/>
                  </a:lnTo>
                  <a:lnTo>
                    <a:pt x="11464" y="24557"/>
                  </a:lnTo>
                  <a:lnTo>
                    <a:pt x="11645" y="24617"/>
                  </a:lnTo>
                  <a:lnTo>
                    <a:pt x="12128" y="24617"/>
                  </a:lnTo>
                  <a:lnTo>
                    <a:pt x="12309" y="24557"/>
                  </a:lnTo>
                  <a:lnTo>
                    <a:pt x="12550" y="24436"/>
                  </a:lnTo>
                  <a:lnTo>
                    <a:pt x="12731" y="24316"/>
                  </a:lnTo>
                  <a:lnTo>
                    <a:pt x="12852" y="24135"/>
                  </a:lnTo>
                  <a:lnTo>
                    <a:pt x="12973" y="23893"/>
                  </a:lnTo>
                  <a:lnTo>
                    <a:pt x="13033" y="23712"/>
                  </a:lnTo>
                  <a:lnTo>
                    <a:pt x="13033" y="23471"/>
                  </a:lnTo>
                  <a:lnTo>
                    <a:pt x="13033" y="23229"/>
                  </a:lnTo>
                  <a:lnTo>
                    <a:pt x="12973" y="23048"/>
                  </a:lnTo>
                  <a:lnTo>
                    <a:pt x="12852" y="22807"/>
                  </a:lnTo>
                  <a:lnTo>
                    <a:pt x="12731" y="22626"/>
                  </a:lnTo>
                  <a:lnTo>
                    <a:pt x="12550" y="22505"/>
                  </a:lnTo>
                  <a:lnTo>
                    <a:pt x="12309" y="22385"/>
                  </a:lnTo>
                  <a:lnTo>
                    <a:pt x="12128" y="22324"/>
                  </a:lnTo>
                  <a:close/>
                  <a:moveTo>
                    <a:pt x="17437" y="22324"/>
                  </a:moveTo>
                  <a:lnTo>
                    <a:pt x="17256" y="22385"/>
                  </a:lnTo>
                  <a:lnTo>
                    <a:pt x="17015" y="22505"/>
                  </a:lnTo>
                  <a:lnTo>
                    <a:pt x="16834" y="22626"/>
                  </a:lnTo>
                  <a:lnTo>
                    <a:pt x="16713" y="22807"/>
                  </a:lnTo>
                  <a:lnTo>
                    <a:pt x="16593" y="23048"/>
                  </a:lnTo>
                  <a:lnTo>
                    <a:pt x="16532" y="23229"/>
                  </a:lnTo>
                  <a:lnTo>
                    <a:pt x="16532" y="23471"/>
                  </a:lnTo>
                  <a:lnTo>
                    <a:pt x="16532" y="23712"/>
                  </a:lnTo>
                  <a:lnTo>
                    <a:pt x="16593" y="23893"/>
                  </a:lnTo>
                  <a:lnTo>
                    <a:pt x="16713" y="24135"/>
                  </a:lnTo>
                  <a:lnTo>
                    <a:pt x="16834" y="24316"/>
                  </a:lnTo>
                  <a:lnTo>
                    <a:pt x="17015" y="24436"/>
                  </a:lnTo>
                  <a:lnTo>
                    <a:pt x="17256" y="24557"/>
                  </a:lnTo>
                  <a:lnTo>
                    <a:pt x="17437" y="24617"/>
                  </a:lnTo>
                  <a:lnTo>
                    <a:pt x="17920" y="24617"/>
                  </a:lnTo>
                  <a:lnTo>
                    <a:pt x="18101" y="24557"/>
                  </a:lnTo>
                  <a:lnTo>
                    <a:pt x="18342" y="24436"/>
                  </a:lnTo>
                  <a:lnTo>
                    <a:pt x="18523" y="24316"/>
                  </a:lnTo>
                  <a:lnTo>
                    <a:pt x="18644" y="24135"/>
                  </a:lnTo>
                  <a:lnTo>
                    <a:pt x="18765" y="23893"/>
                  </a:lnTo>
                  <a:lnTo>
                    <a:pt x="18825" y="23712"/>
                  </a:lnTo>
                  <a:lnTo>
                    <a:pt x="18825" y="23471"/>
                  </a:lnTo>
                  <a:lnTo>
                    <a:pt x="18825" y="23229"/>
                  </a:lnTo>
                  <a:lnTo>
                    <a:pt x="18765" y="23048"/>
                  </a:lnTo>
                  <a:lnTo>
                    <a:pt x="18644" y="22807"/>
                  </a:lnTo>
                  <a:lnTo>
                    <a:pt x="18523" y="22626"/>
                  </a:lnTo>
                  <a:lnTo>
                    <a:pt x="18342" y="22505"/>
                  </a:lnTo>
                  <a:lnTo>
                    <a:pt x="18101" y="22385"/>
                  </a:lnTo>
                  <a:lnTo>
                    <a:pt x="17920" y="22324"/>
                  </a:lnTo>
                  <a:close/>
                  <a:moveTo>
                    <a:pt x="23230" y="22324"/>
                  </a:moveTo>
                  <a:lnTo>
                    <a:pt x="23049" y="22385"/>
                  </a:lnTo>
                  <a:lnTo>
                    <a:pt x="22807" y="22505"/>
                  </a:lnTo>
                  <a:lnTo>
                    <a:pt x="22626" y="22626"/>
                  </a:lnTo>
                  <a:lnTo>
                    <a:pt x="22506" y="22807"/>
                  </a:lnTo>
                  <a:lnTo>
                    <a:pt x="22385" y="23048"/>
                  </a:lnTo>
                  <a:lnTo>
                    <a:pt x="22325" y="23229"/>
                  </a:lnTo>
                  <a:lnTo>
                    <a:pt x="22325" y="23471"/>
                  </a:lnTo>
                  <a:lnTo>
                    <a:pt x="22325" y="23712"/>
                  </a:lnTo>
                  <a:lnTo>
                    <a:pt x="22385" y="23893"/>
                  </a:lnTo>
                  <a:lnTo>
                    <a:pt x="22506" y="24135"/>
                  </a:lnTo>
                  <a:lnTo>
                    <a:pt x="22626" y="24316"/>
                  </a:lnTo>
                  <a:lnTo>
                    <a:pt x="22807" y="24436"/>
                  </a:lnTo>
                  <a:lnTo>
                    <a:pt x="23049" y="24557"/>
                  </a:lnTo>
                  <a:lnTo>
                    <a:pt x="23230" y="24617"/>
                  </a:lnTo>
                  <a:lnTo>
                    <a:pt x="23712" y="24617"/>
                  </a:lnTo>
                  <a:lnTo>
                    <a:pt x="23893" y="24557"/>
                  </a:lnTo>
                  <a:lnTo>
                    <a:pt x="24135" y="24436"/>
                  </a:lnTo>
                  <a:lnTo>
                    <a:pt x="24316" y="24316"/>
                  </a:lnTo>
                  <a:lnTo>
                    <a:pt x="24436" y="24135"/>
                  </a:lnTo>
                  <a:lnTo>
                    <a:pt x="24557" y="23893"/>
                  </a:lnTo>
                  <a:lnTo>
                    <a:pt x="24617" y="23712"/>
                  </a:lnTo>
                  <a:lnTo>
                    <a:pt x="24617" y="23471"/>
                  </a:lnTo>
                  <a:lnTo>
                    <a:pt x="24617" y="23229"/>
                  </a:lnTo>
                  <a:lnTo>
                    <a:pt x="24557" y="23048"/>
                  </a:lnTo>
                  <a:lnTo>
                    <a:pt x="24436" y="22807"/>
                  </a:lnTo>
                  <a:lnTo>
                    <a:pt x="24316" y="22626"/>
                  </a:lnTo>
                  <a:lnTo>
                    <a:pt x="24135" y="22505"/>
                  </a:lnTo>
                  <a:lnTo>
                    <a:pt x="23893" y="22385"/>
                  </a:lnTo>
                  <a:lnTo>
                    <a:pt x="23712" y="22324"/>
                  </a:lnTo>
                  <a:close/>
                  <a:moveTo>
                    <a:pt x="29022" y="22324"/>
                  </a:moveTo>
                  <a:lnTo>
                    <a:pt x="28841" y="22385"/>
                  </a:lnTo>
                  <a:lnTo>
                    <a:pt x="28599" y="22505"/>
                  </a:lnTo>
                  <a:lnTo>
                    <a:pt x="28418" y="22626"/>
                  </a:lnTo>
                  <a:lnTo>
                    <a:pt x="28298" y="22807"/>
                  </a:lnTo>
                  <a:lnTo>
                    <a:pt x="28177" y="23048"/>
                  </a:lnTo>
                  <a:lnTo>
                    <a:pt x="28117" y="23229"/>
                  </a:lnTo>
                  <a:lnTo>
                    <a:pt x="28117" y="23471"/>
                  </a:lnTo>
                  <a:lnTo>
                    <a:pt x="28117" y="23712"/>
                  </a:lnTo>
                  <a:lnTo>
                    <a:pt x="28177" y="23893"/>
                  </a:lnTo>
                  <a:lnTo>
                    <a:pt x="28298" y="24135"/>
                  </a:lnTo>
                  <a:lnTo>
                    <a:pt x="28418" y="24316"/>
                  </a:lnTo>
                  <a:lnTo>
                    <a:pt x="28599" y="24436"/>
                  </a:lnTo>
                  <a:lnTo>
                    <a:pt x="28841" y="24557"/>
                  </a:lnTo>
                  <a:lnTo>
                    <a:pt x="29022" y="24617"/>
                  </a:lnTo>
                  <a:lnTo>
                    <a:pt x="29505" y="24617"/>
                  </a:lnTo>
                  <a:lnTo>
                    <a:pt x="29686" y="24557"/>
                  </a:lnTo>
                  <a:lnTo>
                    <a:pt x="29927" y="24436"/>
                  </a:lnTo>
                  <a:lnTo>
                    <a:pt x="30108" y="24316"/>
                  </a:lnTo>
                  <a:lnTo>
                    <a:pt x="30229" y="24135"/>
                  </a:lnTo>
                  <a:lnTo>
                    <a:pt x="30349" y="23893"/>
                  </a:lnTo>
                  <a:lnTo>
                    <a:pt x="30410" y="23712"/>
                  </a:lnTo>
                  <a:lnTo>
                    <a:pt x="30410" y="23471"/>
                  </a:lnTo>
                  <a:lnTo>
                    <a:pt x="30410" y="23229"/>
                  </a:lnTo>
                  <a:lnTo>
                    <a:pt x="30349" y="23048"/>
                  </a:lnTo>
                  <a:lnTo>
                    <a:pt x="30229" y="22807"/>
                  </a:lnTo>
                  <a:lnTo>
                    <a:pt x="30108" y="22626"/>
                  </a:lnTo>
                  <a:lnTo>
                    <a:pt x="29927" y="22505"/>
                  </a:lnTo>
                  <a:lnTo>
                    <a:pt x="29686" y="22385"/>
                  </a:lnTo>
                  <a:lnTo>
                    <a:pt x="29505" y="22324"/>
                  </a:lnTo>
                  <a:close/>
                  <a:moveTo>
                    <a:pt x="34814" y="22324"/>
                  </a:moveTo>
                  <a:lnTo>
                    <a:pt x="34633" y="22385"/>
                  </a:lnTo>
                  <a:lnTo>
                    <a:pt x="34392" y="22505"/>
                  </a:lnTo>
                  <a:lnTo>
                    <a:pt x="34211" y="22626"/>
                  </a:lnTo>
                  <a:lnTo>
                    <a:pt x="34090" y="22807"/>
                  </a:lnTo>
                  <a:lnTo>
                    <a:pt x="33969" y="23048"/>
                  </a:lnTo>
                  <a:lnTo>
                    <a:pt x="33909" y="23229"/>
                  </a:lnTo>
                  <a:lnTo>
                    <a:pt x="33909" y="23471"/>
                  </a:lnTo>
                  <a:lnTo>
                    <a:pt x="33909" y="23712"/>
                  </a:lnTo>
                  <a:lnTo>
                    <a:pt x="33969" y="23893"/>
                  </a:lnTo>
                  <a:lnTo>
                    <a:pt x="34090" y="24135"/>
                  </a:lnTo>
                  <a:lnTo>
                    <a:pt x="34211" y="24316"/>
                  </a:lnTo>
                  <a:lnTo>
                    <a:pt x="34392" y="24436"/>
                  </a:lnTo>
                  <a:lnTo>
                    <a:pt x="34633" y="24557"/>
                  </a:lnTo>
                  <a:lnTo>
                    <a:pt x="34814" y="24617"/>
                  </a:lnTo>
                  <a:lnTo>
                    <a:pt x="35297" y="24617"/>
                  </a:lnTo>
                  <a:lnTo>
                    <a:pt x="35478" y="24557"/>
                  </a:lnTo>
                  <a:lnTo>
                    <a:pt x="35719" y="24436"/>
                  </a:lnTo>
                  <a:lnTo>
                    <a:pt x="35900" y="24316"/>
                  </a:lnTo>
                  <a:lnTo>
                    <a:pt x="36021" y="24135"/>
                  </a:lnTo>
                  <a:lnTo>
                    <a:pt x="36141" y="23893"/>
                  </a:lnTo>
                  <a:lnTo>
                    <a:pt x="36202" y="23712"/>
                  </a:lnTo>
                  <a:lnTo>
                    <a:pt x="36202" y="23471"/>
                  </a:lnTo>
                  <a:lnTo>
                    <a:pt x="36202" y="23229"/>
                  </a:lnTo>
                  <a:lnTo>
                    <a:pt x="36141" y="23048"/>
                  </a:lnTo>
                  <a:lnTo>
                    <a:pt x="36021" y="22807"/>
                  </a:lnTo>
                  <a:lnTo>
                    <a:pt x="35900" y="22626"/>
                  </a:lnTo>
                  <a:lnTo>
                    <a:pt x="35719" y="22505"/>
                  </a:lnTo>
                  <a:lnTo>
                    <a:pt x="35478" y="22385"/>
                  </a:lnTo>
                  <a:lnTo>
                    <a:pt x="35297" y="22324"/>
                  </a:lnTo>
                  <a:close/>
                  <a:moveTo>
                    <a:pt x="40606" y="22324"/>
                  </a:moveTo>
                  <a:lnTo>
                    <a:pt x="40425" y="22385"/>
                  </a:lnTo>
                  <a:lnTo>
                    <a:pt x="40184" y="22505"/>
                  </a:lnTo>
                  <a:lnTo>
                    <a:pt x="40003" y="22626"/>
                  </a:lnTo>
                  <a:lnTo>
                    <a:pt x="39882" y="22807"/>
                  </a:lnTo>
                  <a:lnTo>
                    <a:pt x="39762" y="23048"/>
                  </a:lnTo>
                  <a:lnTo>
                    <a:pt x="39701" y="23229"/>
                  </a:lnTo>
                  <a:lnTo>
                    <a:pt x="39701" y="23471"/>
                  </a:lnTo>
                  <a:lnTo>
                    <a:pt x="39701" y="23712"/>
                  </a:lnTo>
                  <a:lnTo>
                    <a:pt x="39762" y="23893"/>
                  </a:lnTo>
                  <a:lnTo>
                    <a:pt x="39882" y="24135"/>
                  </a:lnTo>
                  <a:lnTo>
                    <a:pt x="40003" y="24316"/>
                  </a:lnTo>
                  <a:lnTo>
                    <a:pt x="40184" y="24436"/>
                  </a:lnTo>
                  <a:lnTo>
                    <a:pt x="40425" y="24557"/>
                  </a:lnTo>
                  <a:lnTo>
                    <a:pt x="40606" y="24617"/>
                  </a:lnTo>
                  <a:lnTo>
                    <a:pt x="41089" y="24617"/>
                  </a:lnTo>
                  <a:lnTo>
                    <a:pt x="41270" y="24557"/>
                  </a:lnTo>
                  <a:lnTo>
                    <a:pt x="41511" y="24436"/>
                  </a:lnTo>
                  <a:lnTo>
                    <a:pt x="41692" y="24316"/>
                  </a:lnTo>
                  <a:lnTo>
                    <a:pt x="41813" y="24135"/>
                  </a:lnTo>
                  <a:lnTo>
                    <a:pt x="41934" y="23893"/>
                  </a:lnTo>
                  <a:lnTo>
                    <a:pt x="41994" y="23712"/>
                  </a:lnTo>
                  <a:lnTo>
                    <a:pt x="41994" y="23471"/>
                  </a:lnTo>
                  <a:lnTo>
                    <a:pt x="41994" y="23229"/>
                  </a:lnTo>
                  <a:lnTo>
                    <a:pt x="41934" y="23048"/>
                  </a:lnTo>
                  <a:lnTo>
                    <a:pt x="41813" y="22807"/>
                  </a:lnTo>
                  <a:lnTo>
                    <a:pt x="41692" y="22626"/>
                  </a:lnTo>
                  <a:lnTo>
                    <a:pt x="41511" y="22505"/>
                  </a:lnTo>
                  <a:lnTo>
                    <a:pt x="41270" y="22385"/>
                  </a:lnTo>
                  <a:lnTo>
                    <a:pt x="41089" y="22324"/>
                  </a:lnTo>
                  <a:close/>
                  <a:moveTo>
                    <a:pt x="46399" y="22324"/>
                  </a:moveTo>
                  <a:lnTo>
                    <a:pt x="46218" y="22385"/>
                  </a:lnTo>
                  <a:lnTo>
                    <a:pt x="45976" y="22505"/>
                  </a:lnTo>
                  <a:lnTo>
                    <a:pt x="45795" y="22626"/>
                  </a:lnTo>
                  <a:lnTo>
                    <a:pt x="45674" y="22807"/>
                  </a:lnTo>
                  <a:lnTo>
                    <a:pt x="45554" y="23048"/>
                  </a:lnTo>
                  <a:lnTo>
                    <a:pt x="45493" y="23229"/>
                  </a:lnTo>
                  <a:lnTo>
                    <a:pt x="45493" y="23471"/>
                  </a:lnTo>
                  <a:lnTo>
                    <a:pt x="45493" y="23712"/>
                  </a:lnTo>
                  <a:lnTo>
                    <a:pt x="45554" y="23893"/>
                  </a:lnTo>
                  <a:lnTo>
                    <a:pt x="45674" y="24135"/>
                  </a:lnTo>
                  <a:lnTo>
                    <a:pt x="45795" y="24316"/>
                  </a:lnTo>
                  <a:lnTo>
                    <a:pt x="45976" y="24436"/>
                  </a:lnTo>
                  <a:lnTo>
                    <a:pt x="46218" y="24557"/>
                  </a:lnTo>
                  <a:lnTo>
                    <a:pt x="46399" y="24617"/>
                  </a:lnTo>
                  <a:lnTo>
                    <a:pt x="46881" y="24617"/>
                  </a:lnTo>
                  <a:lnTo>
                    <a:pt x="47062" y="24557"/>
                  </a:lnTo>
                  <a:lnTo>
                    <a:pt x="47304" y="24436"/>
                  </a:lnTo>
                  <a:lnTo>
                    <a:pt x="47485" y="24316"/>
                  </a:lnTo>
                  <a:lnTo>
                    <a:pt x="47605" y="24135"/>
                  </a:lnTo>
                  <a:lnTo>
                    <a:pt x="47726" y="23893"/>
                  </a:lnTo>
                  <a:lnTo>
                    <a:pt x="47786" y="23712"/>
                  </a:lnTo>
                  <a:lnTo>
                    <a:pt x="47786" y="23471"/>
                  </a:lnTo>
                  <a:lnTo>
                    <a:pt x="47786" y="23229"/>
                  </a:lnTo>
                  <a:lnTo>
                    <a:pt x="47726" y="23048"/>
                  </a:lnTo>
                  <a:lnTo>
                    <a:pt x="47605" y="22807"/>
                  </a:lnTo>
                  <a:lnTo>
                    <a:pt x="47485" y="22626"/>
                  </a:lnTo>
                  <a:lnTo>
                    <a:pt x="47304" y="22505"/>
                  </a:lnTo>
                  <a:lnTo>
                    <a:pt x="47062" y="22385"/>
                  </a:lnTo>
                  <a:lnTo>
                    <a:pt x="46881" y="22324"/>
                  </a:lnTo>
                  <a:close/>
                  <a:moveTo>
                    <a:pt x="52191" y="22324"/>
                  </a:moveTo>
                  <a:lnTo>
                    <a:pt x="52010" y="22385"/>
                  </a:lnTo>
                  <a:lnTo>
                    <a:pt x="51768" y="22505"/>
                  </a:lnTo>
                  <a:lnTo>
                    <a:pt x="51587" y="22626"/>
                  </a:lnTo>
                  <a:lnTo>
                    <a:pt x="51467" y="22807"/>
                  </a:lnTo>
                  <a:lnTo>
                    <a:pt x="51346" y="23048"/>
                  </a:lnTo>
                  <a:lnTo>
                    <a:pt x="51286" y="23229"/>
                  </a:lnTo>
                  <a:lnTo>
                    <a:pt x="51286" y="23471"/>
                  </a:lnTo>
                  <a:lnTo>
                    <a:pt x="51286" y="23712"/>
                  </a:lnTo>
                  <a:lnTo>
                    <a:pt x="51346" y="23893"/>
                  </a:lnTo>
                  <a:lnTo>
                    <a:pt x="51467" y="24135"/>
                  </a:lnTo>
                  <a:lnTo>
                    <a:pt x="51587" y="24316"/>
                  </a:lnTo>
                  <a:lnTo>
                    <a:pt x="51768" y="24436"/>
                  </a:lnTo>
                  <a:lnTo>
                    <a:pt x="52010" y="24557"/>
                  </a:lnTo>
                  <a:lnTo>
                    <a:pt x="52191" y="24617"/>
                  </a:lnTo>
                  <a:lnTo>
                    <a:pt x="52673" y="24617"/>
                  </a:lnTo>
                  <a:lnTo>
                    <a:pt x="52854" y="24557"/>
                  </a:lnTo>
                  <a:lnTo>
                    <a:pt x="53096" y="24436"/>
                  </a:lnTo>
                  <a:lnTo>
                    <a:pt x="53277" y="24316"/>
                  </a:lnTo>
                  <a:lnTo>
                    <a:pt x="53397" y="24135"/>
                  </a:lnTo>
                  <a:lnTo>
                    <a:pt x="53518" y="23893"/>
                  </a:lnTo>
                  <a:lnTo>
                    <a:pt x="53578" y="23712"/>
                  </a:lnTo>
                  <a:lnTo>
                    <a:pt x="53578" y="23471"/>
                  </a:lnTo>
                  <a:lnTo>
                    <a:pt x="53578" y="23229"/>
                  </a:lnTo>
                  <a:lnTo>
                    <a:pt x="53518" y="23048"/>
                  </a:lnTo>
                  <a:lnTo>
                    <a:pt x="53397" y="22807"/>
                  </a:lnTo>
                  <a:lnTo>
                    <a:pt x="53277" y="22626"/>
                  </a:lnTo>
                  <a:lnTo>
                    <a:pt x="53096" y="22505"/>
                  </a:lnTo>
                  <a:lnTo>
                    <a:pt x="52854" y="22385"/>
                  </a:lnTo>
                  <a:lnTo>
                    <a:pt x="52673" y="22324"/>
                  </a:lnTo>
                  <a:close/>
                  <a:moveTo>
                    <a:pt x="57983" y="22324"/>
                  </a:moveTo>
                  <a:lnTo>
                    <a:pt x="57802" y="22385"/>
                  </a:lnTo>
                  <a:lnTo>
                    <a:pt x="57561" y="22505"/>
                  </a:lnTo>
                  <a:lnTo>
                    <a:pt x="57380" y="22626"/>
                  </a:lnTo>
                  <a:lnTo>
                    <a:pt x="57259" y="22807"/>
                  </a:lnTo>
                  <a:lnTo>
                    <a:pt x="57138" y="23048"/>
                  </a:lnTo>
                  <a:lnTo>
                    <a:pt x="57078" y="23229"/>
                  </a:lnTo>
                  <a:lnTo>
                    <a:pt x="57078" y="23471"/>
                  </a:lnTo>
                  <a:lnTo>
                    <a:pt x="57078" y="23712"/>
                  </a:lnTo>
                  <a:lnTo>
                    <a:pt x="57138" y="23893"/>
                  </a:lnTo>
                  <a:lnTo>
                    <a:pt x="57259" y="24135"/>
                  </a:lnTo>
                  <a:lnTo>
                    <a:pt x="57380" y="24316"/>
                  </a:lnTo>
                  <a:lnTo>
                    <a:pt x="57561" y="24436"/>
                  </a:lnTo>
                  <a:lnTo>
                    <a:pt x="57802" y="24557"/>
                  </a:lnTo>
                  <a:lnTo>
                    <a:pt x="57983" y="24617"/>
                  </a:lnTo>
                  <a:lnTo>
                    <a:pt x="58466" y="24617"/>
                  </a:lnTo>
                  <a:lnTo>
                    <a:pt x="58647" y="24557"/>
                  </a:lnTo>
                  <a:lnTo>
                    <a:pt x="58888" y="24436"/>
                  </a:lnTo>
                  <a:lnTo>
                    <a:pt x="59069" y="24316"/>
                  </a:lnTo>
                  <a:lnTo>
                    <a:pt x="59190" y="24135"/>
                  </a:lnTo>
                  <a:lnTo>
                    <a:pt x="59310" y="23893"/>
                  </a:lnTo>
                  <a:lnTo>
                    <a:pt x="59371" y="23712"/>
                  </a:lnTo>
                  <a:lnTo>
                    <a:pt x="59371" y="23471"/>
                  </a:lnTo>
                  <a:lnTo>
                    <a:pt x="59371" y="23229"/>
                  </a:lnTo>
                  <a:lnTo>
                    <a:pt x="59310" y="23048"/>
                  </a:lnTo>
                  <a:lnTo>
                    <a:pt x="59190" y="22807"/>
                  </a:lnTo>
                  <a:lnTo>
                    <a:pt x="59069" y="22626"/>
                  </a:lnTo>
                  <a:lnTo>
                    <a:pt x="58888" y="22505"/>
                  </a:lnTo>
                  <a:lnTo>
                    <a:pt x="58647" y="22385"/>
                  </a:lnTo>
                  <a:lnTo>
                    <a:pt x="58466" y="22324"/>
                  </a:lnTo>
                  <a:close/>
                  <a:moveTo>
                    <a:pt x="63775" y="22324"/>
                  </a:moveTo>
                  <a:lnTo>
                    <a:pt x="63594" y="22385"/>
                  </a:lnTo>
                  <a:lnTo>
                    <a:pt x="63353" y="22505"/>
                  </a:lnTo>
                  <a:lnTo>
                    <a:pt x="63172" y="22626"/>
                  </a:lnTo>
                  <a:lnTo>
                    <a:pt x="63051" y="22807"/>
                  </a:lnTo>
                  <a:lnTo>
                    <a:pt x="62931" y="23048"/>
                  </a:lnTo>
                  <a:lnTo>
                    <a:pt x="62870" y="23229"/>
                  </a:lnTo>
                  <a:lnTo>
                    <a:pt x="62870" y="23471"/>
                  </a:lnTo>
                  <a:lnTo>
                    <a:pt x="62870" y="23712"/>
                  </a:lnTo>
                  <a:lnTo>
                    <a:pt x="62931" y="23893"/>
                  </a:lnTo>
                  <a:lnTo>
                    <a:pt x="63051" y="24135"/>
                  </a:lnTo>
                  <a:lnTo>
                    <a:pt x="63172" y="24316"/>
                  </a:lnTo>
                  <a:lnTo>
                    <a:pt x="63353" y="24436"/>
                  </a:lnTo>
                  <a:lnTo>
                    <a:pt x="63594" y="24557"/>
                  </a:lnTo>
                  <a:lnTo>
                    <a:pt x="63775" y="24617"/>
                  </a:lnTo>
                  <a:lnTo>
                    <a:pt x="64258" y="24617"/>
                  </a:lnTo>
                  <a:lnTo>
                    <a:pt x="64439" y="24557"/>
                  </a:lnTo>
                  <a:lnTo>
                    <a:pt x="64680" y="24436"/>
                  </a:lnTo>
                  <a:lnTo>
                    <a:pt x="64861" y="24316"/>
                  </a:lnTo>
                  <a:lnTo>
                    <a:pt x="64982" y="24135"/>
                  </a:lnTo>
                  <a:lnTo>
                    <a:pt x="65103" y="23893"/>
                  </a:lnTo>
                  <a:lnTo>
                    <a:pt x="65163" y="23712"/>
                  </a:lnTo>
                  <a:lnTo>
                    <a:pt x="65163" y="23471"/>
                  </a:lnTo>
                  <a:lnTo>
                    <a:pt x="65163" y="23229"/>
                  </a:lnTo>
                  <a:lnTo>
                    <a:pt x="65103" y="23048"/>
                  </a:lnTo>
                  <a:lnTo>
                    <a:pt x="64982" y="22807"/>
                  </a:lnTo>
                  <a:lnTo>
                    <a:pt x="64861" y="22626"/>
                  </a:lnTo>
                  <a:lnTo>
                    <a:pt x="64680" y="22505"/>
                  </a:lnTo>
                  <a:lnTo>
                    <a:pt x="64439" y="22385"/>
                  </a:lnTo>
                  <a:lnTo>
                    <a:pt x="64258" y="22324"/>
                  </a:lnTo>
                  <a:close/>
                  <a:moveTo>
                    <a:pt x="69567" y="22324"/>
                  </a:moveTo>
                  <a:lnTo>
                    <a:pt x="69386" y="22385"/>
                  </a:lnTo>
                  <a:lnTo>
                    <a:pt x="69145" y="22505"/>
                  </a:lnTo>
                  <a:lnTo>
                    <a:pt x="68964" y="22626"/>
                  </a:lnTo>
                  <a:lnTo>
                    <a:pt x="68843" y="22807"/>
                  </a:lnTo>
                  <a:lnTo>
                    <a:pt x="68723" y="23048"/>
                  </a:lnTo>
                  <a:lnTo>
                    <a:pt x="68662" y="23229"/>
                  </a:lnTo>
                  <a:lnTo>
                    <a:pt x="68662" y="23471"/>
                  </a:lnTo>
                  <a:lnTo>
                    <a:pt x="68662" y="23712"/>
                  </a:lnTo>
                  <a:lnTo>
                    <a:pt x="68723" y="23893"/>
                  </a:lnTo>
                  <a:lnTo>
                    <a:pt x="68843" y="24135"/>
                  </a:lnTo>
                  <a:lnTo>
                    <a:pt x="68964" y="24316"/>
                  </a:lnTo>
                  <a:lnTo>
                    <a:pt x="69145" y="24436"/>
                  </a:lnTo>
                  <a:lnTo>
                    <a:pt x="69386" y="24557"/>
                  </a:lnTo>
                  <a:lnTo>
                    <a:pt x="69567" y="24617"/>
                  </a:lnTo>
                  <a:lnTo>
                    <a:pt x="70050" y="24617"/>
                  </a:lnTo>
                  <a:lnTo>
                    <a:pt x="70231" y="24557"/>
                  </a:lnTo>
                  <a:lnTo>
                    <a:pt x="70472" y="24436"/>
                  </a:lnTo>
                  <a:lnTo>
                    <a:pt x="70653" y="24316"/>
                  </a:lnTo>
                  <a:lnTo>
                    <a:pt x="70774" y="24135"/>
                  </a:lnTo>
                  <a:lnTo>
                    <a:pt x="70895" y="23893"/>
                  </a:lnTo>
                  <a:lnTo>
                    <a:pt x="70955" y="23712"/>
                  </a:lnTo>
                  <a:lnTo>
                    <a:pt x="70955" y="23471"/>
                  </a:lnTo>
                  <a:lnTo>
                    <a:pt x="70955" y="23229"/>
                  </a:lnTo>
                  <a:lnTo>
                    <a:pt x="70895" y="23048"/>
                  </a:lnTo>
                  <a:lnTo>
                    <a:pt x="70774" y="22807"/>
                  </a:lnTo>
                  <a:lnTo>
                    <a:pt x="70653" y="22626"/>
                  </a:lnTo>
                  <a:lnTo>
                    <a:pt x="70472" y="22505"/>
                  </a:lnTo>
                  <a:lnTo>
                    <a:pt x="70231" y="22385"/>
                  </a:lnTo>
                  <a:lnTo>
                    <a:pt x="70050" y="22324"/>
                  </a:lnTo>
                  <a:close/>
                  <a:moveTo>
                    <a:pt x="2896" y="25221"/>
                  </a:moveTo>
                  <a:lnTo>
                    <a:pt x="2655" y="25341"/>
                  </a:lnTo>
                  <a:lnTo>
                    <a:pt x="2414" y="25522"/>
                  </a:lnTo>
                  <a:lnTo>
                    <a:pt x="2233" y="25703"/>
                  </a:lnTo>
                  <a:lnTo>
                    <a:pt x="2112" y="26005"/>
                  </a:lnTo>
                  <a:lnTo>
                    <a:pt x="2052" y="26367"/>
                  </a:lnTo>
                  <a:lnTo>
                    <a:pt x="2052" y="26608"/>
                  </a:lnTo>
                  <a:lnTo>
                    <a:pt x="2112" y="26789"/>
                  </a:lnTo>
                  <a:lnTo>
                    <a:pt x="2233" y="27031"/>
                  </a:lnTo>
                  <a:lnTo>
                    <a:pt x="2353" y="27212"/>
                  </a:lnTo>
                  <a:lnTo>
                    <a:pt x="2534" y="27332"/>
                  </a:lnTo>
                  <a:lnTo>
                    <a:pt x="2776" y="27453"/>
                  </a:lnTo>
                  <a:lnTo>
                    <a:pt x="2957" y="27513"/>
                  </a:lnTo>
                  <a:lnTo>
                    <a:pt x="3439" y="27513"/>
                  </a:lnTo>
                  <a:lnTo>
                    <a:pt x="3620" y="27453"/>
                  </a:lnTo>
                  <a:lnTo>
                    <a:pt x="3862" y="27332"/>
                  </a:lnTo>
                  <a:lnTo>
                    <a:pt x="4043" y="27212"/>
                  </a:lnTo>
                  <a:lnTo>
                    <a:pt x="4164" y="27031"/>
                  </a:lnTo>
                  <a:lnTo>
                    <a:pt x="4284" y="26789"/>
                  </a:lnTo>
                  <a:lnTo>
                    <a:pt x="4345" y="26608"/>
                  </a:lnTo>
                  <a:lnTo>
                    <a:pt x="4345" y="26367"/>
                  </a:lnTo>
                  <a:lnTo>
                    <a:pt x="4284" y="26005"/>
                  </a:lnTo>
                  <a:lnTo>
                    <a:pt x="4164" y="25703"/>
                  </a:lnTo>
                  <a:lnTo>
                    <a:pt x="3982" y="25522"/>
                  </a:lnTo>
                  <a:lnTo>
                    <a:pt x="3741" y="25341"/>
                  </a:lnTo>
                  <a:lnTo>
                    <a:pt x="3500" y="25221"/>
                  </a:lnTo>
                  <a:close/>
                  <a:moveTo>
                    <a:pt x="8689" y="25221"/>
                  </a:moveTo>
                  <a:lnTo>
                    <a:pt x="8447" y="25341"/>
                  </a:lnTo>
                  <a:lnTo>
                    <a:pt x="8206" y="25522"/>
                  </a:lnTo>
                  <a:lnTo>
                    <a:pt x="8025" y="25703"/>
                  </a:lnTo>
                  <a:lnTo>
                    <a:pt x="7904" y="26005"/>
                  </a:lnTo>
                  <a:lnTo>
                    <a:pt x="7844" y="26367"/>
                  </a:lnTo>
                  <a:lnTo>
                    <a:pt x="7844" y="26608"/>
                  </a:lnTo>
                  <a:lnTo>
                    <a:pt x="7904" y="26789"/>
                  </a:lnTo>
                  <a:lnTo>
                    <a:pt x="8025" y="27031"/>
                  </a:lnTo>
                  <a:lnTo>
                    <a:pt x="8146" y="27212"/>
                  </a:lnTo>
                  <a:lnTo>
                    <a:pt x="8327" y="27332"/>
                  </a:lnTo>
                  <a:lnTo>
                    <a:pt x="8568" y="27453"/>
                  </a:lnTo>
                  <a:lnTo>
                    <a:pt x="8749" y="27513"/>
                  </a:lnTo>
                  <a:lnTo>
                    <a:pt x="9232" y="27513"/>
                  </a:lnTo>
                  <a:lnTo>
                    <a:pt x="9413" y="27453"/>
                  </a:lnTo>
                  <a:lnTo>
                    <a:pt x="9654" y="27332"/>
                  </a:lnTo>
                  <a:lnTo>
                    <a:pt x="9835" y="27212"/>
                  </a:lnTo>
                  <a:lnTo>
                    <a:pt x="9956" y="27031"/>
                  </a:lnTo>
                  <a:lnTo>
                    <a:pt x="10076" y="26789"/>
                  </a:lnTo>
                  <a:lnTo>
                    <a:pt x="10137" y="26608"/>
                  </a:lnTo>
                  <a:lnTo>
                    <a:pt x="10137" y="26367"/>
                  </a:lnTo>
                  <a:lnTo>
                    <a:pt x="10076" y="26005"/>
                  </a:lnTo>
                  <a:lnTo>
                    <a:pt x="9956" y="25703"/>
                  </a:lnTo>
                  <a:lnTo>
                    <a:pt x="9775" y="25522"/>
                  </a:lnTo>
                  <a:lnTo>
                    <a:pt x="9533" y="25341"/>
                  </a:lnTo>
                  <a:lnTo>
                    <a:pt x="9292" y="25221"/>
                  </a:lnTo>
                  <a:close/>
                  <a:moveTo>
                    <a:pt x="14481" y="25221"/>
                  </a:moveTo>
                  <a:lnTo>
                    <a:pt x="14240" y="25341"/>
                  </a:lnTo>
                  <a:lnTo>
                    <a:pt x="13998" y="25522"/>
                  </a:lnTo>
                  <a:lnTo>
                    <a:pt x="13817" y="25703"/>
                  </a:lnTo>
                  <a:lnTo>
                    <a:pt x="13697" y="26005"/>
                  </a:lnTo>
                  <a:lnTo>
                    <a:pt x="13636" y="26367"/>
                  </a:lnTo>
                  <a:lnTo>
                    <a:pt x="13636" y="26608"/>
                  </a:lnTo>
                  <a:lnTo>
                    <a:pt x="13697" y="26789"/>
                  </a:lnTo>
                  <a:lnTo>
                    <a:pt x="13817" y="27031"/>
                  </a:lnTo>
                  <a:lnTo>
                    <a:pt x="13938" y="27212"/>
                  </a:lnTo>
                  <a:lnTo>
                    <a:pt x="14119" y="27332"/>
                  </a:lnTo>
                  <a:lnTo>
                    <a:pt x="14360" y="27453"/>
                  </a:lnTo>
                  <a:lnTo>
                    <a:pt x="14541" y="27513"/>
                  </a:lnTo>
                  <a:lnTo>
                    <a:pt x="15024" y="27513"/>
                  </a:lnTo>
                  <a:lnTo>
                    <a:pt x="15205" y="27453"/>
                  </a:lnTo>
                  <a:lnTo>
                    <a:pt x="15446" y="27332"/>
                  </a:lnTo>
                  <a:lnTo>
                    <a:pt x="15627" y="27212"/>
                  </a:lnTo>
                  <a:lnTo>
                    <a:pt x="15748" y="27031"/>
                  </a:lnTo>
                  <a:lnTo>
                    <a:pt x="15869" y="26789"/>
                  </a:lnTo>
                  <a:lnTo>
                    <a:pt x="15929" y="26608"/>
                  </a:lnTo>
                  <a:lnTo>
                    <a:pt x="15929" y="26367"/>
                  </a:lnTo>
                  <a:lnTo>
                    <a:pt x="15869" y="26005"/>
                  </a:lnTo>
                  <a:lnTo>
                    <a:pt x="15748" y="25703"/>
                  </a:lnTo>
                  <a:lnTo>
                    <a:pt x="15567" y="25522"/>
                  </a:lnTo>
                  <a:lnTo>
                    <a:pt x="15326" y="25341"/>
                  </a:lnTo>
                  <a:lnTo>
                    <a:pt x="15084" y="25221"/>
                  </a:lnTo>
                  <a:close/>
                  <a:moveTo>
                    <a:pt x="20273" y="25221"/>
                  </a:moveTo>
                  <a:lnTo>
                    <a:pt x="20032" y="25341"/>
                  </a:lnTo>
                  <a:lnTo>
                    <a:pt x="19790" y="25522"/>
                  </a:lnTo>
                  <a:lnTo>
                    <a:pt x="19609" y="25703"/>
                  </a:lnTo>
                  <a:lnTo>
                    <a:pt x="19489" y="26005"/>
                  </a:lnTo>
                  <a:lnTo>
                    <a:pt x="19428" y="26367"/>
                  </a:lnTo>
                  <a:lnTo>
                    <a:pt x="19428" y="26608"/>
                  </a:lnTo>
                  <a:lnTo>
                    <a:pt x="19489" y="26789"/>
                  </a:lnTo>
                  <a:lnTo>
                    <a:pt x="19609" y="27031"/>
                  </a:lnTo>
                  <a:lnTo>
                    <a:pt x="19730" y="27212"/>
                  </a:lnTo>
                  <a:lnTo>
                    <a:pt x="19911" y="27332"/>
                  </a:lnTo>
                  <a:lnTo>
                    <a:pt x="20152" y="27453"/>
                  </a:lnTo>
                  <a:lnTo>
                    <a:pt x="20333" y="27513"/>
                  </a:lnTo>
                  <a:lnTo>
                    <a:pt x="20816" y="27513"/>
                  </a:lnTo>
                  <a:lnTo>
                    <a:pt x="20997" y="27453"/>
                  </a:lnTo>
                  <a:lnTo>
                    <a:pt x="21239" y="27332"/>
                  </a:lnTo>
                  <a:lnTo>
                    <a:pt x="21420" y="27212"/>
                  </a:lnTo>
                  <a:lnTo>
                    <a:pt x="21540" y="27031"/>
                  </a:lnTo>
                  <a:lnTo>
                    <a:pt x="21661" y="26789"/>
                  </a:lnTo>
                  <a:lnTo>
                    <a:pt x="21721" y="26608"/>
                  </a:lnTo>
                  <a:lnTo>
                    <a:pt x="21721" y="26367"/>
                  </a:lnTo>
                  <a:lnTo>
                    <a:pt x="21661" y="26005"/>
                  </a:lnTo>
                  <a:lnTo>
                    <a:pt x="21540" y="25703"/>
                  </a:lnTo>
                  <a:lnTo>
                    <a:pt x="21359" y="25522"/>
                  </a:lnTo>
                  <a:lnTo>
                    <a:pt x="21118" y="25341"/>
                  </a:lnTo>
                  <a:lnTo>
                    <a:pt x="20876" y="25221"/>
                  </a:lnTo>
                  <a:close/>
                  <a:moveTo>
                    <a:pt x="26065" y="25221"/>
                  </a:moveTo>
                  <a:lnTo>
                    <a:pt x="25824" y="25341"/>
                  </a:lnTo>
                  <a:lnTo>
                    <a:pt x="25583" y="25522"/>
                  </a:lnTo>
                  <a:lnTo>
                    <a:pt x="25402" y="25703"/>
                  </a:lnTo>
                  <a:lnTo>
                    <a:pt x="25281" y="26005"/>
                  </a:lnTo>
                  <a:lnTo>
                    <a:pt x="25221" y="26367"/>
                  </a:lnTo>
                  <a:lnTo>
                    <a:pt x="25221" y="26608"/>
                  </a:lnTo>
                  <a:lnTo>
                    <a:pt x="25281" y="26789"/>
                  </a:lnTo>
                  <a:lnTo>
                    <a:pt x="25402" y="27031"/>
                  </a:lnTo>
                  <a:lnTo>
                    <a:pt x="25522" y="27212"/>
                  </a:lnTo>
                  <a:lnTo>
                    <a:pt x="25703" y="27332"/>
                  </a:lnTo>
                  <a:lnTo>
                    <a:pt x="25945" y="27453"/>
                  </a:lnTo>
                  <a:lnTo>
                    <a:pt x="26126" y="27513"/>
                  </a:lnTo>
                  <a:lnTo>
                    <a:pt x="26608" y="27513"/>
                  </a:lnTo>
                  <a:lnTo>
                    <a:pt x="26789" y="27453"/>
                  </a:lnTo>
                  <a:lnTo>
                    <a:pt x="27031" y="27332"/>
                  </a:lnTo>
                  <a:lnTo>
                    <a:pt x="27212" y="27212"/>
                  </a:lnTo>
                  <a:lnTo>
                    <a:pt x="27332" y="27031"/>
                  </a:lnTo>
                  <a:lnTo>
                    <a:pt x="27453" y="26789"/>
                  </a:lnTo>
                  <a:lnTo>
                    <a:pt x="27513" y="26608"/>
                  </a:lnTo>
                  <a:lnTo>
                    <a:pt x="27513" y="26367"/>
                  </a:lnTo>
                  <a:lnTo>
                    <a:pt x="27453" y="26005"/>
                  </a:lnTo>
                  <a:lnTo>
                    <a:pt x="27332" y="25703"/>
                  </a:lnTo>
                  <a:lnTo>
                    <a:pt x="27151" y="25522"/>
                  </a:lnTo>
                  <a:lnTo>
                    <a:pt x="26910" y="25341"/>
                  </a:lnTo>
                  <a:lnTo>
                    <a:pt x="26669" y="25221"/>
                  </a:lnTo>
                  <a:close/>
                  <a:moveTo>
                    <a:pt x="31858" y="25221"/>
                  </a:moveTo>
                  <a:lnTo>
                    <a:pt x="31616" y="25341"/>
                  </a:lnTo>
                  <a:lnTo>
                    <a:pt x="31375" y="25522"/>
                  </a:lnTo>
                  <a:lnTo>
                    <a:pt x="31194" y="25703"/>
                  </a:lnTo>
                  <a:lnTo>
                    <a:pt x="31073" y="26005"/>
                  </a:lnTo>
                  <a:lnTo>
                    <a:pt x="31013" y="26367"/>
                  </a:lnTo>
                  <a:lnTo>
                    <a:pt x="31013" y="26608"/>
                  </a:lnTo>
                  <a:lnTo>
                    <a:pt x="31073" y="26789"/>
                  </a:lnTo>
                  <a:lnTo>
                    <a:pt x="31194" y="27031"/>
                  </a:lnTo>
                  <a:lnTo>
                    <a:pt x="31315" y="27212"/>
                  </a:lnTo>
                  <a:lnTo>
                    <a:pt x="31496" y="27332"/>
                  </a:lnTo>
                  <a:lnTo>
                    <a:pt x="31737" y="27453"/>
                  </a:lnTo>
                  <a:lnTo>
                    <a:pt x="31918" y="27513"/>
                  </a:lnTo>
                  <a:lnTo>
                    <a:pt x="32401" y="27513"/>
                  </a:lnTo>
                  <a:lnTo>
                    <a:pt x="32582" y="27453"/>
                  </a:lnTo>
                  <a:lnTo>
                    <a:pt x="32823" y="27332"/>
                  </a:lnTo>
                  <a:lnTo>
                    <a:pt x="33004" y="27212"/>
                  </a:lnTo>
                  <a:lnTo>
                    <a:pt x="33125" y="27031"/>
                  </a:lnTo>
                  <a:lnTo>
                    <a:pt x="33245" y="26789"/>
                  </a:lnTo>
                  <a:lnTo>
                    <a:pt x="33306" y="26608"/>
                  </a:lnTo>
                  <a:lnTo>
                    <a:pt x="33306" y="26367"/>
                  </a:lnTo>
                  <a:lnTo>
                    <a:pt x="33245" y="26005"/>
                  </a:lnTo>
                  <a:lnTo>
                    <a:pt x="33125" y="25703"/>
                  </a:lnTo>
                  <a:lnTo>
                    <a:pt x="32944" y="25522"/>
                  </a:lnTo>
                  <a:lnTo>
                    <a:pt x="32702" y="25341"/>
                  </a:lnTo>
                  <a:lnTo>
                    <a:pt x="32461" y="25221"/>
                  </a:lnTo>
                  <a:close/>
                  <a:moveTo>
                    <a:pt x="37650" y="25221"/>
                  </a:moveTo>
                  <a:lnTo>
                    <a:pt x="37408" y="25341"/>
                  </a:lnTo>
                  <a:lnTo>
                    <a:pt x="37167" y="25522"/>
                  </a:lnTo>
                  <a:lnTo>
                    <a:pt x="36986" y="25703"/>
                  </a:lnTo>
                  <a:lnTo>
                    <a:pt x="36865" y="26005"/>
                  </a:lnTo>
                  <a:lnTo>
                    <a:pt x="36805" y="26367"/>
                  </a:lnTo>
                  <a:lnTo>
                    <a:pt x="36805" y="26608"/>
                  </a:lnTo>
                  <a:lnTo>
                    <a:pt x="36865" y="26789"/>
                  </a:lnTo>
                  <a:lnTo>
                    <a:pt x="36986" y="27031"/>
                  </a:lnTo>
                  <a:lnTo>
                    <a:pt x="37107" y="27212"/>
                  </a:lnTo>
                  <a:lnTo>
                    <a:pt x="37288" y="27332"/>
                  </a:lnTo>
                  <a:lnTo>
                    <a:pt x="37529" y="27453"/>
                  </a:lnTo>
                  <a:lnTo>
                    <a:pt x="37710" y="27513"/>
                  </a:lnTo>
                  <a:lnTo>
                    <a:pt x="38193" y="27513"/>
                  </a:lnTo>
                  <a:lnTo>
                    <a:pt x="38374" y="27453"/>
                  </a:lnTo>
                  <a:lnTo>
                    <a:pt x="38615" y="27332"/>
                  </a:lnTo>
                  <a:lnTo>
                    <a:pt x="38796" y="27212"/>
                  </a:lnTo>
                  <a:lnTo>
                    <a:pt x="38917" y="27031"/>
                  </a:lnTo>
                  <a:lnTo>
                    <a:pt x="39038" y="26789"/>
                  </a:lnTo>
                  <a:lnTo>
                    <a:pt x="39098" y="26608"/>
                  </a:lnTo>
                  <a:lnTo>
                    <a:pt x="39098" y="26367"/>
                  </a:lnTo>
                  <a:lnTo>
                    <a:pt x="39038" y="26005"/>
                  </a:lnTo>
                  <a:lnTo>
                    <a:pt x="38917" y="25703"/>
                  </a:lnTo>
                  <a:lnTo>
                    <a:pt x="38736" y="25522"/>
                  </a:lnTo>
                  <a:lnTo>
                    <a:pt x="38495" y="25341"/>
                  </a:lnTo>
                  <a:lnTo>
                    <a:pt x="38253" y="25221"/>
                  </a:lnTo>
                  <a:close/>
                  <a:moveTo>
                    <a:pt x="43442" y="25221"/>
                  </a:moveTo>
                  <a:lnTo>
                    <a:pt x="43201" y="25341"/>
                  </a:lnTo>
                  <a:lnTo>
                    <a:pt x="42959" y="25522"/>
                  </a:lnTo>
                  <a:lnTo>
                    <a:pt x="42778" y="25703"/>
                  </a:lnTo>
                  <a:lnTo>
                    <a:pt x="42658" y="26005"/>
                  </a:lnTo>
                  <a:lnTo>
                    <a:pt x="42597" y="26367"/>
                  </a:lnTo>
                  <a:lnTo>
                    <a:pt x="42597" y="26608"/>
                  </a:lnTo>
                  <a:lnTo>
                    <a:pt x="42658" y="26789"/>
                  </a:lnTo>
                  <a:lnTo>
                    <a:pt x="42778" y="27031"/>
                  </a:lnTo>
                  <a:lnTo>
                    <a:pt x="42899" y="27212"/>
                  </a:lnTo>
                  <a:lnTo>
                    <a:pt x="43080" y="27332"/>
                  </a:lnTo>
                  <a:lnTo>
                    <a:pt x="43321" y="27453"/>
                  </a:lnTo>
                  <a:lnTo>
                    <a:pt x="43502" y="27513"/>
                  </a:lnTo>
                  <a:lnTo>
                    <a:pt x="43985" y="27513"/>
                  </a:lnTo>
                  <a:lnTo>
                    <a:pt x="44166" y="27453"/>
                  </a:lnTo>
                  <a:lnTo>
                    <a:pt x="44407" y="27332"/>
                  </a:lnTo>
                  <a:lnTo>
                    <a:pt x="44588" y="27212"/>
                  </a:lnTo>
                  <a:lnTo>
                    <a:pt x="44709" y="27031"/>
                  </a:lnTo>
                  <a:lnTo>
                    <a:pt x="44830" y="26789"/>
                  </a:lnTo>
                  <a:lnTo>
                    <a:pt x="44890" y="26608"/>
                  </a:lnTo>
                  <a:lnTo>
                    <a:pt x="44890" y="26367"/>
                  </a:lnTo>
                  <a:lnTo>
                    <a:pt x="44830" y="26005"/>
                  </a:lnTo>
                  <a:lnTo>
                    <a:pt x="44709" y="25703"/>
                  </a:lnTo>
                  <a:lnTo>
                    <a:pt x="44528" y="25522"/>
                  </a:lnTo>
                  <a:lnTo>
                    <a:pt x="44287" y="25341"/>
                  </a:lnTo>
                  <a:lnTo>
                    <a:pt x="44045" y="25221"/>
                  </a:lnTo>
                  <a:close/>
                  <a:moveTo>
                    <a:pt x="49234" y="25221"/>
                  </a:moveTo>
                  <a:lnTo>
                    <a:pt x="48993" y="25341"/>
                  </a:lnTo>
                  <a:lnTo>
                    <a:pt x="48752" y="25522"/>
                  </a:lnTo>
                  <a:lnTo>
                    <a:pt x="48571" y="25703"/>
                  </a:lnTo>
                  <a:lnTo>
                    <a:pt x="48450" y="26005"/>
                  </a:lnTo>
                  <a:lnTo>
                    <a:pt x="48390" y="26367"/>
                  </a:lnTo>
                  <a:lnTo>
                    <a:pt x="48390" y="26608"/>
                  </a:lnTo>
                  <a:lnTo>
                    <a:pt x="48450" y="26789"/>
                  </a:lnTo>
                  <a:lnTo>
                    <a:pt x="48571" y="27031"/>
                  </a:lnTo>
                  <a:lnTo>
                    <a:pt x="48691" y="27212"/>
                  </a:lnTo>
                  <a:lnTo>
                    <a:pt x="48872" y="27332"/>
                  </a:lnTo>
                  <a:lnTo>
                    <a:pt x="49114" y="27453"/>
                  </a:lnTo>
                  <a:lnTo>
                    <a:pt x="49295" y="27513"/>
                  </a:lnTo>
                  <a:lnTo>
                    <a:pt x="49777" y="27513"/>
                  </a:lnTo>
                  <a:lnTo>
                    <a:pt x="49958" y="27453"/>
                  </a:lnTo>
                  <a:lnTo>
                    <a:pt x="50200" y="27332"/>
                  </a:lnTo>
                  <a:lnTo>
                    <a:pt x="50381" y="27212"/>
                  </a:lnTo>
                  <a:lnTo>
                    <a:pt x="50501" y="27031"/>
                  </a:lnTo>
                  <a:lnTo>
                    <a:pt x="50622" y="26789"/>
                  </a:lnTo>
                  <a:lnTo>
                    <a:pt x="50682" y="26608"/>
                  </a:lnTo>
                  <a:lnTo>
                    <a:pt x="50682" y="26367"/>
                  </a:lnTo>
                  <a:lnTo>
                    <a:pt x="50622" y="26005"/>
                  </a:lnTo>
                  <a:lnTo>
                    <a:pt x="50501" y="25703"/>
                  </a:lnTo>
                  <a:lnTo>
                    <a:pt x="50320" y="25522"/>
                  </a:lnTo>
                  <a:lnTo>
                    <a:pt x="50079" y="25341"/>
                  </a:lnTo>
                  <a:lnTo>
                    <a:pt x="49838" y="25221"/>
                  </a:lnTo>
                  <a:close/>
                  <a:moveTo>
                    <a:pt x="55027" y="25221"/>
                  </a:moveTo>
                  <a:lnTo>
                    <a:pt x="54785" y="25341"/>
                  </a:lnTo>
                  <a:lnTo>
                    <a:pt x="54544" y="25522"/>
                  </a:lnTo>
                  <a:lnTo>
                    <a:pt x="54363" y="25703"/>
                  </a:lnTo>
                  <a:lnTo>
                    <a:pt x="54242" y="26005"/>
                  </a:lnTo>
                  <a:lnTo>
                    <a:pt x="54182" y="26367"/>
                  </a:lnTo>
                  <a:lnTo>
                    <a:pt x="54182" y="26608"/>
                  </a:lnTo>
                  <a:lnTo>
                    <a:pt x="54242" y="26789"/>
                  </a:lnTo>
                  <a:lnTo>
                    <a:pt x="54363" y="27031"/>
                  </a:lnTo>
                  <a:lnTo>
                    <a:pt x="54483" y="27212"/>
                  </a:lnTo>
                  <a:lnTo>
                    <a:pt x="54665" y="27332"/>
                  </a:lnTo>
                  <a:lnTo>
                    <a:pt x="54906" y="27453"/>
                  </a:lnTo>
                  <a:lnTo>
                    <a:pt x="55087" y="27513"/>
                  </a:lnTo>
                  <a:lnTo>
                    <a:pt x="55570" y="27513"/>
                  </a:lnTo>
                  <a:lnTo>
                    <a:pt x="55751" y="27453"/>
                  </a:lnTo>
                  <a:lnTo>
                    <a:pt x="55992" y="27332"/>
                  </a:lnTo>
                  <a:lnTo>
                    <a:pt x="56173" y="27212"/>
                  </a:lnTo>
                  <a:lnTo>
                    <a:pt x="56294" y="27031"/>
                  </a:lnTo>
                  <a:lnTo>
                    <a:pt x="56414" y="26789"/>
                  </a:lnTo>
                  <a:lnTo>
                    <a:pt x="56475" y="26608"/>
                  </a:lnTo>
                  <a:lnTo>
                    <a:pt x="56475" y="26367"/>
                  </a:lnTo>
                  <a:lnTo>
                    <a:pt x="56414" y="26005"/>
                  </a:lnTo>
                  <a:lnTo>
                    <a:pt x="56294" y="25703"/>
                  </a:lnTo>
                  <a:lnTo>
                    <a:pt x="56113" y="25522"/>
                  </a:lnTo>
                  <a:lnTo>
                    <a:pt x="55871" y="25341"/>
                  </a:lnTo>
                  <a:lnTo>
                    <a:pt x="55630" y="25221"/>
                  </a:lnTo>
                  <a:close/>
                  <a:moveTo>
                    <a:pt x="60819" y="25221"/>
                  </a:moveTo>
                  <a:lnTo>
                    <a:pt x="60577" y="25341"/>
                  </a:lnTo>
                  <a:lnTo>
                    <a:pt x="60336" y="25522"/>
                  </a:lnTo>
                  <a:lnTo>
                    <a:pt x="60155" y="25703"/>
                  </a:lnTo>
                  <a:lnTo>
                    <a:pt x="60034" y="26005"/>
                  </a:lnTo>
                  <a:lnTo>
                    <a:pt x="59974" y="26367"/>
                  </a:lnTo>
                  <a:lnTo>
                    <a:pt x="59974" y="26608"/>
                  </a:lnTo>
                  <a:lnTo>
                    <a:pt x="60034" y="26789"/>
                  </a:lnTo>
                  <a:lnTo>
                    <a:pt x="60155" y="27031"/>
                  </a:lnTo>
                  <a:lnTo>
                    <a:pt x="60276" y="27212"/>
                  </a:lnTo>
                  <a:lnTo>
                    <a:pt x="60457" y="27332"/>
                  </a:lnTo>
                  <a:lnTo>
                    <a:pt x="60698" y="27453"/>
                  </a:lnTo>
                  <a:lnTo>
                    <a:pt x="60879" y="27513"/>
                  </a:lnTo>
                  <a:lnTo>
                    <a:pt x="61362" y="27513"/>
                  </a:lnTo>
                  <a:lnTo>
                    <a:pt x="61543" y="27453"/>
                  </a:lnTo>
                  <a:lnTo>
                    <a:pt x="61784" y="27332"/>
                  </a:lnTo>
                  <a:lnTo>
                    <a:pt x="61965" y="27212"/>
                  </a:lnTo>
                  <a:lnTo>
                    <a:pt x="62086" y="27031"/>
                  </a:lnTo>
                  <a:lnTo>
                    <a:pt x="62206" y="26789"/>
                  </a:lnTo>
                  <a:lnTo>
                    <a:pt x="62267" y="26608"/>
                  </a:lnTo>
                  <a:lnTo>
                    <a:pt x="62267" y="26367"/>
                  </a:lnTo>
                  <a:lnTo>
                    <a:pt x="62206" y="26005"/>
                  </a:lnTo>
                  <a:lnTo>
                    <a:pt x="62086" y="25703"/>
                  </a:lnTo>
                  <a:lnTo>
                    <a:pt x="61905" y="25522"/>
                  </a:lnTo>
                  <a:lnTo>
                    <a:pt x="61663" y="25341"/>
                  </a:lnTo>
                  <a:lnTo>
                    <a:pt x="61422" y="25221"/>
                  </a:lnTo>
                  <a:close/>
                  <a:moveTo>
                    <a:pt x="66611" y="25221"/>
                  </a:moveTo>
                  <a:lnTo>
                    <a:pt x="66370" y="25341"/>
                  </a:lnTo>
                  <a:lnTo>
                    <a:pt x="66128" y="25522"/>
                  </a:lnTo>
                  <a:lnTo>
                    <a:pt x="65947" y="25703"/>
                  </a:lnTo>
                  <a:lnTo>
                    <a:pt x="65827" y="26005"/>
                  </a:lnTo>
                  <a:lnTo>
                    <a:pt x="65766" y="26367"/>
                  </a:lnTo>
                  <a:lnTo>
                    <a:pt x="65766" y="26608"/>
                  </a:lnTo>
                  <a:lnTo>
                    <a:pt x="65827" y="26789"/>
                  </a:lnTo>
                  <a:lnTo>
                    <a:pt x="65947" y="27031"/>
                  </a:lnTo>
                  <a:lnTo>
                    <a:pt x="66068" y="27212"/>
                  </a:lnTo>
                  <a:lnTo>
                    <a:pt x="66249" y="27332"/>
                  </a:lnTo>
                  <a:lnTo>
                    <a:pt x="66490" y="27453"/>
                  </a:lnTo>
                  <a:lnTo>
                    <a:pt x="66671" y="27513"/>
                  </a:lnTo>
                  <a:lnTo>
                    <a:pt x="67154" y="27513"/>
                  </a:lnTo>
                  <a:lnTo>
                    <a:pt x="67335" y="27453"/>
                  </a:lnTo>
                  <a:lnTo>
                    <a:pt x="67576" y="27332"/>
                  </a:lnTo>
                  <a:lnTo>
                    <a:pt x="67757" y="27212"/>
                  </a:lnTo>
                  <a:lnTo>
                    <a:pt x="67878" y="27031"/>
                  </a:lnTo>
                  <a:lnTo>
                    <a:pt x="67999" y="26789"/>
                  </a:lnTo>
                  <a:lnTo>
                    <a:pt x="68059" y="26608"/>
                  </a:lnTo>
                  <a:lnTo>
                    <a:pt x="68059" y="26367"/>
                  </a:lnTo>
                  <a:lnTo>
                    <a:pt x="67999" y="26005"/>
                  </a:lnTo>
                  <a:lnTo>
                    <a:pt x="67878" y="25703"/>
                  </a:lnTo>
                  <a:lnTo>
                    <a:pt x="67697" y="25522"/>
                  </a:lnTo>
                  <a:lnTo>
                    <a:pt x="67456" y="25341"/>
                  </a:lnTo>
                  <a:lnTo>
                    <a:pt x="67214" y="25221"/>
                  </a:lnTo>
                  <a:close/>
                  <a:moveTo>
                    <a:pt x="72403" y="25221"/>
                  </a:moveTo>
                  <a:lnTo>
                    <a:pt x="72162" y="25341"/>
                  </a:lnTo>
                  <a:lnTo>
                    <a:pt x="71921" y="25522"/>
                  </a:lnTo>
                  <a:lnTo>
                    <a:pt x="71740" y="25703"/>
                  </a:lnTo>
                  <a:lnTo>
                    <a:pt x="71619" y="26005"/>
                  </a:lnTo>
                  <a:lnTo>
                    <a:pt x="71559" y="26367"/>
                  </a:lnTo>
                  <a:lnTo>
                    <a:pt x="71559" y="26608"/>
                  </a:lnTo>
                  <a:lnTo>
                    <a:pt x="71619" y="26789"/>
                  </a:lnTo>
                  <a:lnTo>
                    <a:pt x="71740" y="27031"/>
                  </a:lnTo>
                  <a:lnTo>
                    <a:pt x="71860" y="27212"/>
                  </a:lnTo>
                  <a:lnTo>
                    <a:pt x="72041" y="27332"/>
                  </a:lnTo>
                  <a:lnTo>
                    <a:pt x="72283" y="27453"/>
                  </a:lnTo>
                  <a:lnTo>
                    <a:pt x="72464" y="27513"/>
                  </a:lnTo>
                  <a:lnTo>
                    <a:pt x="72946" y="27513"/>
                  </a:lnTo>
                  <a:lnTo>
                    <a:pt x="73127" y="27453"/>
                  </a:lnTo>
                  <a:lnTo>
                    <a:pt x="73369" y="27332"/>
                  </a:lnTo>
                  <a:lnTo>
                    <a:pt x="73550" y="27212"/>
                  </a:lnTo>
                  <a:lnTo>
                    <a:pt x="73670" y="27031"/>
                  </a:lnTo>
                  <a:lnTo>
                    <a:pt x="73791" y="26789"/>
                  </a:lnTo>
                  <a:lnTo>
                    <a:pt x="73851" y="26608"/>
                  </a:lnTo>
                  <a:lnTo>
                    <a:pt x="73851" y="26367"/>
                  </a:lnTo>
                  <a:lnTo>
                    <a:pt x="73791" y="26005"/>
                  </a:lnTo>
                  <a:lnTo>
                    <a:pt x="73670" y="25703"/>
                  </a:lnTo>
                  <a:lnTo>
                    <a:pt x="73489" y="25522"/>
                  </a:lnTo>
                  <a:lnTo>
                    <a:pt x="73248" y="25341"/>
                  </a:lnTo>
                  <a:lnTo>
                    <a:pt x="73007" y="25221"/>
                  </a:lnTo>
                  <a:close/>
                  <a:moveTo>
                    <a:pt x="1147" y="28479"/>
                  </a:moveTo>
                  <a:lnTo>
                    <a:pt x="724" y="30349"/>
                  </a:lnTo>
                  <a:lnTo>
                    <a:pt x="724" y="30349"/>
                  </a:lnTo>
                  <a:lnTo>
                    <a:pt x="1026" y="30168"/>
                  </a:lnTo>
                  <a:lnTo>
                    <a:pt x="1267" y="29927"/>
                  </a:lnTo>
                  <a:lnTo>
                    <a:pt x="1388" y="29625"/>
                  </a:lnTo>
                  <a:lnTo>
                    <a:pt x="1448" y="29263"/>
                  </a:lnTo>
                  <a:lnTo>
                    <a:pt x="1448" y="29022"/>
                  </a:lnTo>
                  <a:lnTo>
                    <a:pt x="1388" y="28841"/>
                  </a:lnTo>
                  <a:lnTo>
                    <a:pt x="1267" y="28660"/>
                  </a:lnTo>
                  <a:lnTo>
                    <a:pt x="1147" y="28479"/>
                  </a:lnTo>
                  <a:close/>
                  <a:moveTo>
                    <a:pt x="74756" y="28479"/>
                  </a:moveTo>
                  <a:lnTo>
                    <a:pt x="74636" y="28660"/>
                  </a:lnTo>
                  <a:lnTo>
                    <a:pt x="74515" y="28841"/>
                  </a:lnTo>
                  <a:lnTo>
                    <a:pt x="74455" y="29022"/>
                  </a:lnTo>
                  <a:lnTo>
                    <a:pt x="74455" y="29263"/>
                  </a:lnTo>
                  <a:lnTo>
                    <a:pt x="74515" y="29625"/>
                  </a:lnTo>
                  <a:lnTo>
                    <a:pt x="74636" y="29927"/>
                  </a:lnTo>
                  <a:lnTo>
                    <a:pt x="74877" y="30168"/>
                  </a:lnTo>
                  <a:lnTo>
                    <a:pt x="75179" y="30349"/>
                  </a:lnTo>
                  <a:lnTo>
                    <a:pt x="74756" y="28479"/>
                  </a:lnTo>
                  <a:close/>
                  <a:moveTo>
                    <a:pt x="5853" y="28117"/>
                  </a:moveTo>
                  <a:lnTo>
                    <a:pt x="5672" y="28177"/>
                  </a:lnTo>
                  <a:lnTo>
                    <a:pt x="5431" y="28298"/>
                  </a:lnTo>
                  <a:lnTo>
                    <a:pt x="5250" y="28418"/>
                  </a:lnTo>
                  <a:lnTo>
                    <a:pt x="5129" y="28599"/>
                  </a:lnTo>
                  <a:lnTo>
                    <a:pt x="5008" y="28841"/>
                  </a:lnTo>
                  <a:lnTo>
                    <a:pt x="4948" y="29022"/>
                  </a:lnTo>
                  <a:lnTo>
                    <a:pt x="4948" y="29263"/>
                  </a:lnTo>
                  <a:lnTo>
                    <a:pt x="4948" y="29504"/>
                  </a:lnTo>
                  <a:lnTo>
                    <a:pt x="5008" y="29685"/>
                  </a:lnTo>
                  <a:lnTo>
                    <a:pt x="5129" y="29927"/>
                  </a:lnTo>
                  <a:lnTo>
                    <a:pt x="5250" y="30108"/>
                  </a:lnTo>
                  <a:lnTo>
                    <a:pt x="5431" y="30228"/>
                  </a:lnTo>
                  <a:lnTo>
                    <a:pt x="5672" y="30349"/>
                  </a:lnTo>
                  <a:lnTo>
                    <a:pt x="5853" y="30409"/>
                  </a:lnTo>
                  <a:lnTo>
                    <a:pt x="6336" y="30409"/>
                  </a:lnTo>
                  <a:lnTo>
                    <a:pt x="6517" y="30349"/>
                  </a:lnTo>
                  <a:lnTo>
                    <a:pt x="6758" y="30228"/>
                  </a:lnTo>
                  <a:lnTo>
                    <a:pt x="6939" y="30108"/>
                  </a:lnTo>
                  <a:lnTo>
                    <a:pt x="7060" y="29927"/>
                  </a:lnTo>
                  <a:lnTo>
                    <a:pt x="7180" y="29685"/>
                  </a:lnTo>
                  <a:lnTo>
                    <a:pt x="7241" y="29504"/>
                  </a:lnTo>
                  <a:lnTo>
                    <a:pt x="7241" y="29263"/>
                  </a:lnTo>
                  <a:lnTo>
                    <a:pt x="7241" y="29022"/>
                  </a:lnTo>
                  <a:lnTo>
                    <a:pt x="7180" y="28841"/>
                  </a:lnTo>
                  <a:lnTo>
                    <a:pt x="7060" y="28599"/>
                  </a:lnTo>
                  <a:lnTo>
                    <a:pt x="6939" y="28418"/>
                  </a:lnTo>
                  <a:lnTo>
                    <a:pt x="6758" y="28298"/>
                  </a:lnTo>
                  <a:lnTo>
                    <a:pt x="6517" y="28177"/>
                  </a:lnTo>
                  <a:lnTo>
                    <a:pt x="6336" y="28117"/>
                  </a:lnTo>
                  <a:close/>
                  <a:moveTo>
                    <a:pt x="11645" y="28117"/>
                  </a:moveTo>
                  <a:lnTo>
                    <a:pt x="11464" y="28177"/>
                  </a:lnTo>
                  <a:lnTo>
                    <a:pt x="11223" y="28298"/>
                  </a:lnTo>
                  <a:lnTo>
                    <a:pt x="11042" y="28418"/>
                  </a:lnTo>
                  <a:lnTo>
                    <a:pt x="10921" y="28599"/>
                  </a:lnTo>
                  <a:lnTo>
                    <a:pt x="10800" y="28841"/>
                  </a:lnTo>
                  <a:lnTo>
                    <a:pt x="10740" y="29022"/>
                  </a:lnTo>
                  <a:lnTo>
                    <a:pt x="10740" y="29263"/>
                  </a:lnTo>
                  <a:lnTo>
                    <a:pt x="10740" y="29504"/>
                  </a:lnTo>
                  <a:lnTo>
                    <a:pt x="10800" y="29685"/>
                  </a:lnTo>
                  <a:lnTo>
                    <a:pt x="10921" y="29927"/>
                  </a:lnTo>
                  <a:lnTo>
                    <a:pt x="11042" y="30108"/>
                  </a:lnTo>
                  <a:lnTo>
                    <a:pt x="11223" y="30228"/>
                  </a:lnTo>
                  <a:lnTo>
                    <a:pt x="11464" y="30349"/>
                  </a:lnTo>
                  <a:lnTo>
                    <a:pt x="11645" y="30409"/>
                  </a:lnTo>
                  <a:lnTo>
                    <a:pt x="12128" y="30409"/>
                  </a:lnTo>
                  <a:lnTo>
                    <a:pt x="12309" y="30349"/>
                  </a:lnTo>
                  <a:lnTo>
                    <a:pt x="12550" y="30228"/>
                  </a:lnTo>
                  <a:lnTo>
                    <a:pt x="12731" y="30108"/>
                  </a:lnTo>
                  <a:lnTo>
                    <a:pt x="12852" y="29927"/>
                  </a:lnTo>
                  <a:lnTo>
                    <a:pt x="12973" y="29685"/>
                  </a:lnTo>
                  <a:lnTo>
                    <a:pt x="13033" y="29504"/>
                  </a:lnTo>
                  <a:lnTo>
                    <a:pt x="13033" y="29263"/>
                  </a:lnTo>
                  <a:lnTo>
                    <a:pt x="13033" y="29022"/>
                  </a:lnTo>
                  <a:lnTo>
                    <a:pt x="12973" y="28841"/>
                  </a:lnTo>
                  <a:lnTo>
                    <a:pt x="12852" y="28599"/>
                  </a:lnTo>
                  <a:lnTo>
                    <a:pt x="12731" y="28418"/>
                  </a:lnTo>
                  <a:lnTo>
                    <a:pt x="12550" y="28298"/>
                  </a:lnTo>
                  <a:lnTo>
                    <a:pt x="12309" y="28177"/>
                  </a:lnTo>
                  <a:lnTo>
                    <a:pt x="12128" y="28117"/>
                  </a:lnTo>
                  <a:close/>
                  <a:moveTo>
                    <a:pt x="17437" y="28117"/>
                  </a:moveTo>
                  <a:lnTo>
                    <a:pt x="17256" y="28177"/>
                  </a:lnTo>
                  <a:lnTo>
                    <a:pt x="17015" y="28298"/>
                  </a:lnTo>
                  <a:lnTo>
                    <a:pt x="16834" y="28418"/>
                  </a:lnTo>
                  <a:lnTo>
                    <a:pt x="16713" y="28599"/>
                  </a:lnTo>
                  <a:lnTo>
                    <a:pt x="16593" y="28841"/>
                  </a:lnTo>
                  <a:lnTo>
                    <a:pt x="16532" y="29022"/>
                  </a:lnTo>
                  <a:lnTo>
                    <a:pt x="16532" y="29263"/>
                  </a:lnTo>
                  <a:lnTo>
                    <a:pt x="16532" y="29504"/>
                  </a:lnTo>
                  <a:lnTo>
                    <a:pt x="16593" y="29685"/>
                  </a:lnTo>
                  <a:lnTo>
                    <a:pt x="16713" y="29927"/>
                  </a:lnTo>
                  <a:lnTo>
                    <a:pt x="16834" y="30108"/>
                  </a:lnTo>
                  <a:lnTo>
                    <a:pt x="17015" y="30228"/>
                  </a:lnTo>
                  <a:lnTo>
                    <a:pt x="17256" y="30349"/>
                  </a:lnTo>
                  <a:lnTo>
                    <a:pt x="17437" y="30409"/>
                  </a:lnTo>
                  <a:lnTo>
                    <a:pt x="17920" y="30409"/>
                  </a:lnTo>
                  <a:lnTo>
                    <a:pt x="18101" y="30349"/>
                  </a:lnTo>
                  <a:lnTo>
                    <a:pt x="18342" y="30228"/>
                  </a:lnTo>
                  <a:lnTo>
                    <a:pt x="18523" y="30108"/>
                  </a:lnTo>
                  <a:lnTo>
                    <a:pt x="18644" y="29927"/>
                  </a:lnTo>
                  <a:lnTo>
                    <a:pt x="18765" y="29685"/>
                  </a:lnTo>
                  <a:lnTo>
                    <a:pt x="18825" y="29504"/>
                  </a:lnTo>
                  <a:lnTo>
                    <a:pt x="18825" y="29263"/>
                  </a:lnTo>
                  <a:lnTo>
                    <a:pt x="18825" y="29022"/>
                  </a:lnTo>
                  <a:lnTo>
                    <a:pt x="18765" y="28841"/>
                  </a:lnTo>
                  <a:lnTo>
                    <a:pt x="18644" y="28599"/>
                  </a:lnTo>
                  <a:lnTo>
                    <a:pt x="18523" y="28418"/>
                  </a:lnTo>
                  <a:lnTo>
                    <a:pt x="18342" y="28298"/>
                  </a:lnTo>
                  <a:lnTo>
                    <a:pt x="18101" y="28177"/>
                  </a:lnTo>
                  <a:lnTo>
                    <a:pt x="17920" y="28117"/>
                  </a:lnTo>
                  <a:close/>
                  <a:moveTo>
                    <a:pt x="23230" y="28117"/>
                  </a:moveTo>
                  <a:lnTo>
                    <a:pt x="23049" y="28177"/>
                  </a:lnTo>
                  <a:lnTo>
                    <a:pt x="22807" y="28298"/>
                  </a:lnTo>
                  <a:lnTo>
                    <a:pt x="22626" y="28418"/>
                  </a:lnTo>
                  <a:lnTo>
                    <a:pt x="22506" y="28599"/>
                  </a:lnTo>
                  <a:lnTo>
                    <a:pt x="22385" y="28841"/>
                  </a:lnTo>
                  <a:lnTo>
                    <a:pt x="22325" y="29022"/>
                  </a:lnTo>
                  <a:lnTo>
                    <a:pt x="22325" y="29263"/>
                  </a:lnTo>
                  <a:lnTo>
                    <a:pt x="22325" y="29504"/>
                  </a:lnTo>
                  <a:lnTo>
                    <a:pt x="22385" y="29685"/>
                  </a:lnTo>
                  <a:lnTo>
                    <a:pt x="22506" y="29927"/>
                  </a:lnTo>
                  <a:lnTo>
                    <a:pt x="22626" y="30108"/>
                  </a:lnTo>
                  <a:lnTo>
                    <a:pt x="22807" y="30228"/>
                  </a:lnTo>
                  <a:lnTo>
                    <a:pt x="23049" y="30349"/>
                  </a:lnTo>
                  <a:lnTo>
                    <a:pt x="23230" y="30409"/>
                  </a:lnTo>
                  <a:lnTo>
                    <a:pt x="23712" y="30409"/>
                  </a:lnTo>
                  <a:lnTo>
                    <a:pt x="23893" y="30349"/>
                  </a:lnTo>
                  <a:lnTo>
                    <a:pt x="24135" y="30228"/>
                  </a:lnTo>
                  <a:lnTo>
                    <a:pt x="24316" y="30108"/>
                  </a:lnTo>
                  <a:lnTo>
                    <a:pt x="24436" y="29927"/>
                  </a:lnTo>
                  <a:lnTo>
                    <a:pt x="24557" y="29685"/>
                  </a:lnTo>
                  <a:lnTo>
                    <a:pt x="24617" y="29504"/>
                  </a:lnTo>
                  <a:lnTo>
                    <a:pt x="24617" y="29263"/>
                  </a:lnTo>
                  <a:lnTo>
                    <a:pt x="24617" y="29022"/>
                  </a:lnTo>
                  <a:lnTo>
                    <a:pt x="24557" y="28841"/>
                  </a:lnTo>
                  <a:lnTo>
                    <a:pt x="24436" y="28599"/>
                  </a:lnTo>
                  <a:lnTo>
                    <a:pt x="24316" y="28418"/>
                  </a:lnTo>
                  <a:lnTo>
                    <a:pt x="24135" y="28298"/>
                  </a:lnTo>
                  <a:lnTo>
                    <a:pt x="23893" y="28177"/>
                  </a:lnTo>
                  <a:lnTo>
                    <a:pt x="23712" y="28117"/>
                  </a:lnTo>
                  <a:close/>
                  <a:moveTo>
                    <a:pt x="29022" y="28117"/>
                  </a:moveTo>
                  <a:lnTo>
                    <a:pt x="28841" y="28177"/>
                  </a:lnTo>
                  <a:lnTo>
                    <a:pt x="28599" y="28298"/>
                  </a:lnTo>
                  <a:lnTo>
                    <a:pt x="28418" y="28418"/>
                  </a:lnTo>
                  <a:lnTo>
                    <a:pt x="28298" y="28599"/>
                  </a:lnTo>
                  <a:lnTo>
                    <a:pt x="28177" y="28841"/>
                  </a:lnTo>
                  <a:lnTo>
                    <a:pt x="28117" y="29022"/>
                  </a:lnTo>
                  <a:lnTo>
                    <a:pt x="28117" y="29263"/>
                  </a:lnTo>
                  <a:lnTo>
                    <a:pt x="28117" y="29504"/>
                  </a:lnTo>
                  <a:lnTo>
                    <a:pt x="28177" y="29685"/>
                  </a:lnTo>
                  <a:lnTo>
                    <a:pt x="28298" y="29927"/>
                  </a:lnTo>
                  <a:lnTo>
                    <a:pt x="28418" y="30108"/>
                  </a:lnTo>
                  <a:lnTo>
                    <a:pt x="28599" y="30228"/>
                  </a:lnTo>
                  <a:lnTo>
                    <a:pt x="28841" y="30349"/>
                  </a:lnTo>
                  <a:lnTo>
                    <a:pt x="29022" y="30409"/>
                  </a:lnTo>
                  <a:lnTo>
                    <a:pt x="29505" y="30409"/>
                  </a:lnTo>
                  <a:lnTo>
                    <a:pt x="29686" y="30349"/>
                  </a:lnTo>
                  <a:lnTo>
                    <a:pt x="29927" y="30228"/>
                  </a:lnTo>
                  <a:lnTo>
                    <a:pt x="30108" y="30108"/>
                  </a:lnTo>
                  <a:lnTo>
                    <a:pt x="30229" y="29927"/>
                  </a:lnTo>
                  <a:lnTo>
                    <a:pt x="30349" y="29685"/>
                  </a:lnTo>
                  <a:lnTo>
                    <a:pt x="30410" y="29504"/>
                  </a:lnTo>
                  <a:lnTo>
                    <a:pt x="30410" y="29263"/>
                  </a:lnTo>
                  <a:lnTo>
                    <a:pt x="30410" y="29022"/>
                  </a:lnTo>
                  <a:lnTo>
                    <a:pt x="30349" y="28841"/>
                  </a:lnTo>
                  <a:lnTo>
                    <a:pt x="30229" y="28599"/>
                  </a:lnTo>
                  <a:lnTo>
                    <a:pt x="30108" y="28418"/>
                  </a:lnTo>
                  <a:lnTo>
                    <a:pt x="29927" y="28298"/>
                  </a:lnTo>
                  <a:lnTo>
                    <a:pt x="29686" y="28177"/>
                  </a:lnTo>
                  <a:lnTo>
                    <a:pt x="29505" y="28117"/>
                  </a:lnTo>
                  <a:close/>
                  <a:moveTo>
                    <a:pt x="34814" y="28117"/>
                  </a:moveTo>
                  <a:lnTo>
                    <a:pt x="34633" y="28177"/>
                  </a:lnTo>
                  <a:lnTo>
                    <a:pt x="34392" y="28298"/>
                  </a:lnTo>
                  <a:lnTo>
                    <a:pt x="34211" y="28418"/>
                  </a:lnTo>
                  <a:lnTo>
                    <a:pt x="34090" y="28599"/>
                  </a:lnTo>
                  <a:lnTo>
                    <a:pt x="33969" y="28841"/>
                  </a:lnTo>
                  <a:lnTo>
                    <a:pt x="33909" y="29022"/>
                  </a:lnTo>
                  <a:lnTo>
                    <a:pt x="33909" y="29263"/>
                  </a:lnTo>
                  <a:lnTo>
                    <a:pt x="33909" y="29504"/>
                  </a:lnTo>
                  <a:lnTo>
                    <a:pt x="33969" y="29685"/>
                  </a:lnTo>
                  <a:lnTo>
                    <a:pt x="34090" y="29927"/>
                  </a:lnTo>
                  <a:lnTo>
                    <a:pt x="34211" y="30108"/>
                  </a:lnTo>
                  <a:lnTo>
                    <a:pt x="34392" y="30228"/>
                  </a:lnTo>
                  <a:lnTo>
                    <a:pt x="34633" y="30349"/>
                  </a:lnTo>
                  <a:lnTo>
                    <a:pt x="34814" y="30409"/>
                  </a:lnTo>
                  <a:lnTo>
                    <a:pt x="35297" y="30409"/>
                  </a:lnTo>
                  <a:lnTo>
                    <a:pt x="35478" y="30349"/>
                  </a:lnTo>
                  <a:lnTo>
                    <a:pt x="35719" y="30228"/>
                  </a:lnTo>
                  <a:lnTo>
                    <a:pt x="35900" y="30108"/>
                  </a:lnTo>
                  <a:lnTo>
                    <a:pt x="36021" y="29927"/>
                  </a:lnTo>
                  <a:lnTo>
                    <a:pt x="36141" y="29685"/>
                  </a:lnTo>
                  <a:lnTo>
                    <a:pt x="36202" y="29504"/>
                  </a:lnTo>
                  <a:lnTo>
                    <a:pt x="36202" y="29263"/>
                  </a:lnTo>
                  <a:lnTo>
                    <a:pt x="36202" y="29022"/>
                  </a:lnTo>
                  <a:lnTo>
                    <a:pt x="36141" y="28841"/>
                  </a:lnTo>
                  <a:lnTo>
                    <a:pt x="36021" y="28599"/>
                  </a:lnTo>
                  <a:lnTo>
                    <a:pt x="35900" y="28418"/>
                  </a:lnTo>
                  <a:lnTo>
                    <a:pt x="35719" y="28298"/>
                  </a:lnTo>
                  <a:lnTo>
                    <a:pt x="35478" y="28177"/>
                  </a:lnTo>
                  <a:lnTo>
                    <a:pt x="35297" y="28117"/>
                  </a:lnTo>
                  <a:close/>
                  <a:moveTo>
                    <a:pt x="40606" y="28117"/>
                  </a:moveTo>
                  <a:lnTo>
                    <a:pt x="40425" y="28177"/>
                  </a:lnTo>
                  <a:lnTo>
                    <a:pt x="40184" y="28298"/>
                  </a:lnTo>
                  <a:lnTo>
                    <a:pt x="40003" y="28418"/>
                  </a:lnTo>
                  <a:lnTo>
                    <a:pt x="39882" y="28599"/>
                  </a:lnTo>
                  <a:lnTo>
                    <a:pt x="39762" y="28841"/>
                  </a:lnTo>
                  <a:lnTo>
                    <a:pt x="39701" y="29022"/>
                  </a:lnTo>
                  <a:lnTo>
                    <a:pt x="39701" y="29263"/>
                  </a:lnTo>
                  <a:lnTo>
                    <a:pt x="39701" y="29504"/>
                  </a:lnTo>
                  <a:lnTo>
                    <a:pt x="39762" y="29685"/>
                  </a:lnTo>
                  <a:lnTo>
                    <a:pt x="39882" y="29927"/>
                  </a:lnTo>
                  <a:lnTo>
                    <a:pt x="40003" y="30108"/>
                  </a:lnTo>
                  <a:lnTo>
                    <a:pt x="40184" y="30228"/>
                  </a:lnTo>
                  <a:lnTo>
                    <a:pt x="40425" y="30349"/>
                  </a:lnTo>
                  <a:lnTo>
                    <a:pt x="40606" y="30409"/>
                  </a:lnTo>
                  <a:lnTo>
                    <a:pt x="41089" y="30409"/>
                  </a:lnTo>
                  <a:lnTo>
                    <a:pt x="41270" y="30349"/>
                  </a:lnTo>
                  <a:lnTo>
                    <a:pt x="41511" y="30228"/>
                  </a:lnTo>
                  <a:lnTo>
                    <a:pt x="41692" y="30108"/>
                  </a:lnTo>
                  <a:lnTo>
                    <a:pt x="41813" y="29927"/>
                  </a:lnTo>
                  <a:lnTo>
                    <a:pt x="41934" y="29685"/>
                  </a:lnTo>
                  <a:lnTo>
                    <a:pt x="41994" y="29504"/>
                  </a:lnTo>
                  <a:lnTo>
                    <a:pt x="41994" y="29263"/>
                  </a:lnTo>
                  <a:lnTo>
                    <a:pt x="41994" y="29022"/>
                  </a:lnTo>
                  <a:lnTo>
                    <a:pt x="41934" y="28841"/>
                  </a:lnTo>
                  <a:lnTo>
                    <a:pt x="41813" y="28599"/>
                  </a:lnTo>
                  <a:lnTo>
                    <a:pt x="41692" y="28418"/>
                  </a:lnTo>
                  <a:lnTo>
                    <a:pt x="41511" y="28298"/>
                  </a:lnTo>
                  <a:lnTo>
                    <a:pt x="41270" y="28177"/>
                  </a:lnTo>
                  <a:lnTo>
                    <a:pt x="41089" y="28117"/>
                  </a:lnTo>
                  <a:close/>
                  <a:moveTo>
                    <a:pt x="46399" y="28117"/>
                  </a:moveTo>
                  <a:lnTo>
                    <a:pt x="46218" y="28177"/>
                  </a:lnTo>
                  <a:lnTo>
                    <a:pt x="45976" y="28298"/>
                  </a:lnTo>
                  <a:lnTo>
                    <a:pt x="45795" y="28418"/>
                  </a:lnTo>
                  <a:lnTo>
                    <a:pt x="45674" y="28599"/>
                  </a:lnTo>
                  <a:lnTo>
                    <a:pt x="45554" y="28841"/>
                  </a:lnTo>
                  <a:lnTo>
                    <a:pt x="45493" y="29022"/>
                  </a:lnTo>
                  <a:lnTo>
                    <a:pt x="45493" y="29263"/>
                  </a:lnTo>
                  <a:lnTo>
                    <a:pt x="45493" y="29504"/>
                  </a:lnTo>
                  <a:lnTo>
                    <a:pt x="45554" y="29685"/>
                  </a:lnTo>
                  <a:lnTo>
                    <a:pt x="45674" y="29927"/>
                  </a:lnTo>
                  <a:lnTo>
                    <a:pt x="45795" y="30108"/>
                  </a:lnTo>
                  <a:lnTo>
                    <a:pt x="45976" y="30228"/>
                  </a:lnTo>
                  <a:lnTo>
                    <a:pt x="46218" y="30349"/>
                  </a:lnTo>
                  <a:lnTo>
                    <a:pt x="46399" y="30409"/>
                  </a:lnTo>
                  <a:lnTo>
                    <a:pt x="46881" y="30409"/>
                  </a:lnTo>
                  <a:lnTo>
                    <a:pt x="47062" y="30349"/>
                  </a:lnTo>
                  <a:lnTo>
                    <a:pt x="47304" y="30228"/>
                  </a:lnTo>
                  <a:lnTo>
                    <a:pt x="47485" y="30108"/>
                  </a:lnTo>
                  <a:lnTo>
                    <a:pt x="47605" y="29927"/>
                  </a:lnTo>
                  <a:lnTo>
                    <a:pt x="47726" y="29685"/>
                  </a:lnTo>
                  <a:lnTo>
                    <a:pt x="47786" y="29504"/>
                  </a:lnTo>
                  <a:lnTo>
                    <a:pt x="47786" y="29263"/>
                  </a:lnTo>
                  <a:lnTo>
                    <a:pt x="47786" y="29022"/>
                  </a:lnTo>
                  <a:lnTo>
                    <a:pt x="47726" y="28841"/>
                  </a:lnTo>
                  <a:lnTo>
                    <a:pt x="47605" y="28599"/>
                  </a:lnTo>
                  <a:lnTo>
                    <a:pt x="47485" y="28418"/>
                  </a:lnTo>
                  <a:lnTo>
                    <a:pt x="47304" y="28298"/>
                  </a:lnTo>
                  <a:lnTo>
                    <a:pt x="47062" y="28177"/>
                  </a:lnTo>
                  <a:lnTo>
                    <a:pt x="46881" y="28117"/>
                  </a:lnTo>
                  <a:close/>
                  <a:moveTo>
                    <a:pt x="52191" y="28117"/>
                  </a:moveTo>
                  <a:lnTo>
                    <a:pt x="52010" y="28177"/>
                  </a:lnTo>
                  <a:lnTo>
                    <a:pt x="51768" y="28298"/>
                  </a:lnTo>
                  <a:lnTo>
                    <a:pt x="51587" y="28418"/>
                  </a:lnTo>
                  <a:lnTo>
                    <a:pt x="51467" y="28599"/>
                  </a:lnTo>
                  <a:lnTo>
                    <a:pt x="51346" y="28841"/>
                  </a:lnTo>
                  <a:lnTo>
                    <a:pt x="51286" y="29022"/>
                  </a:lnTo>
                  <a:lnTo>
                    <a:pt x="51286" y="29263"/>
                  </a:lnTo>
                  <a:lnTo>
                    <a:pt x="51286" y="29504"/>
                  </a:lnTo>
                  <a:lnTo>
                    <a:pt x="51346" y="29685"/>
                  </a:lnTo>
                  <a:lnTo>
                    <a:pt x="51467" y="29927"/>
                  </a:lnTo>
                  <a:lnTo>
                    <a:pt x="51587" y="30108"/>
                  </a:lnTo>
                  <a:lnTo>
                    <a:pt x="51768" y="30228"/>
                  </a:lnTo>
                  <a:lnTo>
                    <a:pt x="52010" y="30349"/>
                  </a:lnTo>
                  <a:lnTo>
                    <a:pt x="52191" y="30409"/>
                  </a:lnTo>
                  <a:lnTo>
                    <a:pt x="52673" y="30409"/>
                  </a:lnTo>
                  <a:lnTo>
                    <a:pt x="52854" y="30349"/>
                  </a:lnTo>
                  <a:lnTo>
                    <a:pt x="53096" y="30228"/>
                  </a:lnTo>
                  <a:lnTo>
                    <a:pt x="53277" y="30108"/>
                  </a:lnTo>
                  <a:lnTo>
                    <a:pt x="53397" y="29927"/>
                  </a:lnTo>
                  <a:lnTo>
                    <a:pt x="53518" y="29685"/>
                  </a:lnTo>
                  <a:lnTo>
                    <a:pt x="53578" y="29504"/>
                  </a:lnTo>
                  <a:lnTo>
                    <a:pt x="53578" y="29263"/>
                  </a:lnTo>
                  <a:lnTo>
                    <a:pt x="53578" y="29022"/>
                  </a:lnTo>
                  <a:lnTo>
                    <a:pt x="53518" y="28841"/>
                  </a:lnTo>
                  <a:lnTo>
                    <a:pt x="53397" y="28599"/>
                  </a:lnTo>
                  <a:lnTo>
                    <a:pt x="53277" y="28418"/>
                  </a:lnTo>
                  <a:lnTo>
                    <a:pt x="53096" y="28298"/>
                  </a:lnTo>
                  <a:lnTo>
                    <a:pt x="52854" y="28177"/>
                  </a:lnTo>
                  <a:lnTo>
                    <a:pt x="52673" y="28117"/>
                  </a:lnTo>
                  <a:close/>
                  <a:moveTo>
                    <a:pt x="57983" y="28117"/>
                  </a:moveTo>
                  <a:lnTo>
                    <a:pt x="57802" y="28177"/>
                  </a:lnTo>
                  <a:lnTo>
                    <a:pt x="57561" y="28298"/>
                  </a:lnTo>
                  <a:lnTo>
                    <a:pt x="57380" y="28418"/>
                  </a:lnTo>
                  <a:lnTo>
                    <a:pt x="57259" y="28599"/>
                  </a:lnTo>
                  <a:lnTo>
                    <a:pt x="57138" y="28841"/>
                  </a:lnTo>
                  <a:lnTo>
                    <a:pt x="57078" y="29022"/>
                  </a:lnTo>
                  <a:lnTo>
                    <a:pt x="57078" y="29263"/>
                  </a:lnTo>
                  <a:lnTo>
                    <a:pt x="57078" y="29504"/>
                  </a:lnTo>
                  <a:lnTo>
                    <a:pt x="57138" y="29685"/>
                  </a:lnTo>
                  <a:lnTo>
                    <a:pt x="57259" y="29927"/>
                  </a:lnTo>
                  <a:lnTo>
                    <a:pt x="57380" y="30108"/>
                  </a:lnTo>
                  <a:lnTo>
                    <a:pt x="57561" y="30228"/>
                  </a:lnTo>
                  <a:lnTo>
                    <a:pt x="57802" y="30349"/>
                  </a:lnTo>
                  <a:lnTo>
                    <a:pt x="57983" y="30409"/>
                  </a:lnTo>
                  <a:lnTo>
                    <a:pt x="58466" y="30409"/>
                  </a:lnTo>
                  <a:lnTo>
                    <a:pt x="58647" y="30349"/>
                  </a:lnTo>
                  <a:lnTo>
                    <a:pt x="58888" y="30228"/>
                  </a:lnTo>
                  <a:lnTo>
                    <a:pt x="59069" y="30108"/>
                  </a:lnTo>
                  <a:lnTo>
                    <a:pt x="59190" y="29927"/>
                  </a:lnTo>
                  <a:lnTo>
                    <a:pt x="59310" y="29685"/>
                  </a:lnTo>
                  <a:lnTo>
                    <a:pt x="59371" y="29504"/>
                  </a:lnTo>
                  <a:lnTo>
                    <a:pt x="59371" y="29263"/>
                  </a:lnTo>
                  <a:lnTo>
                    <a:pt x="59371" y="29022"/>
                  </a:lnTo>
                  <a:lnTo>
                    <a:pt x="59310" y="28841"/>
                  </a:lnTo>
                  <a:lnTo>
                    <a:pt x="59190" y="28599"/>
                  </a:lnTo>
                  <a:lnTo>
                    <a:pt x="59069" y="28418"/>
                  </a:lnTo>
                  <a:lnTo>
                    <a:pt x="58888" y="28298"/>
                  </a:lnTo>
                  <a:lnTo>
                    <a:pt x="58647" y="28177"/>
                  </a:lnTo>
                  <a:lnTo>
                    <a:pt x="58466" y="28117"/>
                  </a:lnTo>
                  <a:close/>
                  <a:moveTo>
                    <a:pt x="63775" y="28117"/>
                  </a:moveTo>
                  <a:lnTo>
                    <a:pt x="63594" y="28177"/>
                  </a:lnTo>
                  <a:lnTo>
                    <a:pt x="63353" y="28298"/>
                  </a:lnTo>
                  <a:lnTo>
                    <a:pt x="63172" y="28418"/>
                  </a:lnTo>
                  <a:lnTo>
                    <a:pt x="63051" y="28599"/>
                  </a:lnTo>
                  <a:lnTo>
                    <a:pt x="62931" y="28841"/>
                  </a:lnTo>
                  <a:lnTo>
                    <a:pt x="62870" y="29022"/>
                  </a:lnTo>
                  <a:lnTo>
                    <a:pt x="62870" y="29263"/>
                  </a:lnTo>
                  <a:lnTo>
                    <a:pt x="62870" y="29504"/>
                  </a:lnTo>
                  <a:lnTo>
                    <a:pt x="62931" y="29685"/>
                  </a:lnTo>
                  <a:lnTo>
                    <a:pt x="63051" y="29927"/>
                  </a:lnTo>
                  <a:lnTo>
                    <a:pt x="63172" y="30108"/>
                  </a:lnTo>
                  <a:lnTo>
                    <a:pt x="63353" y="30228"/>
                  </a:lnTo>
                  <a:lnTo>
                    <a:pt x="63594" y="30349"/>
                  </a:lnTo>
                  <a:lnTo>
                    <a:pt x="63775" y="30409"/>
                  </a:lnTo>
                  <a:lnTo>
                    <a:pt x="64258" y="30409"/>
                  </a:lnTo>
                  <a:lnTo>
                    <a:pt x="64439" y="30349"/>
                  </a:lnTo>
                  <a:lnTo>
                    <a:pt x="64680" y="30228"/>
                  </a:lnTo>
                  <a:lnTo>
                    <a:pt x="64861" y="30108"/>
                  </a:lnTo>
                  <a:lnTo>
                    <a:pt x="64982" y="29927"/>
                  </a:lnTo>
                  <a:lnTo>
                    <a:pt x="65103" y="29685"/>
                  </a:lnTo>
                  <a:lnTo>
                    <a:pt x="65163" y="29504"/>
                  </a:lnTo>
                  <a:lnTo>
                    <a:pt x="65163" y="29263"/>
                  </a:lnTo>
                  <a:lnTo>
                    <a:pt x="65163" y="29022"/>
                  </a:lnTo>
                  <a:lnTo>
                    <a:pt x="65103" y="28841"/>
                  </a:lnTo>
                  <a:lnTo>
                    <a:pt x="64982" y="28599"/>
                  </a:lnTo>
                  <a:lnTo>
                    <a:pt x="64861" y="28418"/>
                  </a:lnTo>
                  <a:lnTo>
                    <a:pt x="64680" y="28298"/>
                  </a:lnTo>
                  <a:lnTo>
                    <a:pt x="64439" y="28177"/>
                  </a:lnTo>
                  <a:lnTo>
                    <a:pt x="64258" y="28117"/>
                  </a:lnTo>
                  <a:close/>
                  <a:moveTo>
                    <a:pt x="69567" y="28117"/>
                  </a:moveTo>
                  <a:lnTo>
                    <a:pt x="69386" y="28177"/>
                  </a:lnTo>
                  <a:lnTo>
                    <a:pt x="69145" y="28298"/>
                  </a:lnTo>
                  <a:lnTo>
                    <a:pt x="68964" y="28418"/>
                  </a:lnTo>
                  <a:lnTo>
                    <a:pt x="68843" y="28599"/>
                  </a:lnTo>
                  <a:lnTo>
                    <a:pt x="68723" y="28841"/>
                  </a:lnTo>
                  <a:lnTo>
                    <a:pt x="68662" y="29022"/>
                  </a:lnTo>
                  <a:lnTo>
                    <a:pt x="68662" y="29263"/>
                  </a:lnTo>
                  <a:lnTo>
                    <a:pt x="68662" y="29504"/>
                  </a:lnTo>
                  <a:lnTo>
                    <a:pt x="68723" y="29685"/>
                  </a:lnTo>
                  <a:lnTo>
                    <a:pt x="68843" y="29927"/>
                  </a:lnTo>
                  <a:lnTo>
                    <a:pt x="68964" y="30108"/>
                  </a:lnTo>
                  <a:lnTo>
                    <a:pt x="69145" y="30228"/>
                  </a:lnTo>
                  <a:lnTo>
                    <a:pt x="69386" y="30349"/>
                  </a:lnTo>
                  <a:lnTo>
                    <a:pt x="69567" y="30409"/>
                  </a:lnTo>
                  <a:lnTo>
                    <a:pt x="70050" y="30409"/>
                  </a:lnTo>
                  <a:lnTo>
                    <a:pt x="70231" y="30349"/>
                  </a:lnTo>
                  <a:lnTo>
                    <a:pt x="70472" y="30228"/>
                  </a:lnTo>
                  <a:lnTo>
                    <a:pt x="70653" y="30108"/>
                  </a:lnTo>
                  <a:lnTo>
                    <a:pt x="70774" y="29927"/>
                  </a:lnTo>
                  <a:lnTo>
                    <a:pt x="70895" y="29685"/>
                  </a:lnTo>
                  <a:lnTo>
                    <a:pt x="70955" y="29504"/>
                  </a:lnTo>
                  <a:lnTo>
                    <a:pt x="70955" y="29263"/>
                  </a:lnTo>
                  <a:lnTo>
                    <a:pt x="70955" y="29022"/>
                  </a:lnTo>
                  <a:lnTo>
                    <a:pt x="70895" y="28841"/>
                  </a:lnTo>
                  <a:lnTo>
                    <a:pt x="70774" y="28599"/>
                  </a:lnTo>
                  <a:lnTo>
                    <a:pt x="70653" y="28418"/>
                  </a:lnTo>
                  <a:lnTo>
                    <a:pt x="70472" y="28298"/>
                  </a:lnTo>
                  <a:lnTo>
                    <a:pt x="70231" y="28177"/>
                  </a:lnTo>
                  <a:lnTo>
                    <a:pt x="70050" y="28117"/>
                  </a:lnTo>
                  <a:close/>
                  <a:moveTo>
                    <a:pt x="2957" y="31013"/>
                  </a:moveTo>
                  <a:lnTo>
                    <a:pt x="2776" y="31073"/>
                  </a:lnTo>
                  <a:lnTo>
                    <a:pt x="2534" y="31194"/>
                  </a:lnTo>
                  <a:lnTo>
                    <a:pt x="2353" y="31314"/>
                  </a:lnTo>
                  <a:lnTo>
                    <a:pt x="2233" y="31495"/>
                  </a:lnTo>
                  <a:lnTo>
                    <a:pt x="2112" y="31737"/>
                  </a:lnTo>
                  <a:lnTo>
                    <a:pt x="2052" y="31918"/>
                  </a:lnTo>
                  <a:lnTo>
                    <a:pt x="2052" y="32159"/>
                  </a:lnTo>
                  <a:lnTo>
                    <a:pt x="2052" y="32401"/>
                  </a:lnTo>
                  <a:lnTo>
                    <a:pt x="2112" y="32582"/>
                  </a:lnTo>
                  <a:lnTo>
                    <a:pt x="2233" y="32823"/>
                  </a:lnTo>
                  <a:lnTo>
                    <a:pt x="2353" y="33004"/>
                  </a:lnTo>
                  <a:lnTo>
                    <a:pt x="2534" y="33125"/>
                  </a:lnTo>
                  <a:lnTo>
                    <a:pt x="2776" y="33245"/>
                  </a:lnTo>
                  <a:lnTo>
                    <a:pt x="2957" y="33306"/>
                  </a:lnTo>
                  <a:lnTo>
                    <a:pt x="3439" y="33306"/>
                  </a:lnTo>
                  <a:lnTo>
                    <a:pt x="3620" y="33245"/>
                  </a:lnTo>
                  <a:lnTo>
                    <a:pt x="3862" y="33125"/>
                  </a:lnTo>
                  <a:lnTo>
                    <a:pt x="4043" y="33004"/>
                  </a:lnTo>
                  <a:lnTo>
                    <a:pt x="4164" y="32823"/>
                  </a:lnTo>
                  <a:lnTo>
                    <a:pt x="4284" y="32582"/>
                  </a:lnTo>
                  <a:lnTo>
                    <a:pt x="4345" y="32401"/>
                  </a:lnTo>
                  <a:lnTo>
                    <a:pt x="4345" y="32159"/>
                  </a:lnTo>
                  <a:lnTo>
                    <a:pt x="4345" y="31918"/>
                  </a:lnTo>
                  <a:lnTo>
                    <a:pt x="4284" y="31737"/>
                  </a:lnTo>
                  <a:lnTo>
                    <a:pt x="4164" y="31495"/>
                  </a:lnTo>
                  <a:lnTo>
                    <a:pt x="4043" y="31314"/>
                  </a:lnTo>
                  <a:lnTo>
                    <a:pt x="3862" y="31194"/>
                  </a:lnTo>
                  <a:lnTo>
                    <a:pt x="3620" y="31073"/>
                  </a:lnTo>
                  <a:lnTo>
                    <a:pt x="3439" y="31013"/>
                  </a:lnTo>
                  <a:close/>
                  <a:moveTo>
                    <a:pt x="8749" y="31013"/>
                  </a:moveTo>
                  <a:lnTo>
                    <a:pt x="8568" y="31073"/>
                  </a:lnTo>
                  <a:lnTo>
                    <a:pt x="8327" y="31194"/>
                  </a:lnTo>
                  <a:lnTo>
                    <a:pt x="8146" y="31314"/>
                  </a:lnTo>
                  <a:lnTo>
                    <a:pt x="8025" y="31495"/>
                  </a:lnTo>
                  <a:lnTo>
                    <a:pt x="7904" y="31737"/>
                  </a:lnTo>
                  <a:lnTo>
                    <a:pt x="7844" y="31918"/>
                  </a:lnTo>
                  <a:lnTo>
                    <a:pt x="7844" y="32159"/>
                  </a:lnTo>
                  <a:lnTo>
                    <a:pt x="7844" y="32401"/>
                  </a:lnTo>
                  <a:lnTo>
                    <a:pt x="7904" y="32582"/>
                  </a:lnTo>
                  <a:lnTo>
                    <a:pt x="8025" y="32823"/>
                  </a:lnTo>
                  <a:lnTo>
                    <a:pt x="8146" y="33004"/>
                  </a:lnTo>
                  <a:lnTo>
                    <a:pt x="8327" y="33125"/>
                  </a:lnTo>
                  <a:lnTo>
                    <a:pt x="8568" y="33245"/>
                  </a:lnTo>
                  <a:lnTo>
                    <a:pt x="8749" y="33306"/>
                  </a:lnTo>
                  <a:lnTo>
                    <a:pt x="9232" y="33306"/>
                  </a:lnTo>
                  <a:lnTo>
                    <a:pt x="9413" y="33245"/>
                  </a:lnTo>
                  <a:lnTo>
                    <a:pt x="9654" y="33125"/>
                  </a:lnTo>
                  <a:lnTo>
                    <a:pt x="9835" y="33004"/>
                  </a:lnTo>
                  <a:lnTo>
                    <a:pt x="9956" y="32823"/>
                  </a:lnTo>
                  <a:lnTo>
                    <a:pt x="10076" y="32582"/>
                  </a:lnTo>
                  <a:lnTo>
                    <a:pt x="10137" y="32401"/>
                  </a:lnTo>
                  <a:lnTo>
                    <a:pt x="10137" y="32159"/>
                  </a:lnTo>
                  <a:lnTo>
                    <a:pt x="10137" y="31918"/>
                  </a:lnTo>
                  <a:lnTo>
                    <a:pt x="10076" y="31737"/>
                  </a:lnTo>
                  <a:lnTo>
                    <a:pt x="9956" y="31495"/>
                  </a:lnTo>
                  <a:lnTo>
                    <a:pt x="9835" y="31314"/>
                  </a:lnTo>
                  <a:lnTo>
                    <a:pt x="9654" y="31194"/>
                  </a:lnTo>
                  <a:lnTo>
                    <a:pt x="9413" y="31073"/>
                  </a:lnTo>
                  <a:lnTo>
                    <a:pt x="9232" y="31013"/>
                  </a:lnTo>
                  <a:close/>
                  <a:moveTo>
                    <a:pt x="14541" y="31013"/>
                  </a:moveTo>
                  <a:lnTo>
                    <a:pt x="14360" y="31073"/>
                  </a:lnTo>
                  <a:lnTo>
                    <a:pt x="14119" y="31194"/>
                  </a:lnTo>
                  <a:lnTo>
                    <a:pt x="13938" y="31314"/>
                  </a:lnTo>
                  <a:lnTo>
                    <a:pt x="13817" y="31495"/>
                  </a:lnTo>
                  <a:lnTo>
                    <a:pt x="13697" y="31737"/>
                  </a:lnTo>
                  <a:lnTo>
                    <a:pt x="13636" y="31918"/>
                  </a:lnTo>
                  <a:lnTo>
                    <a:pt x="13636" y="32159"/>
                  </a:lnTo>
                  <a:lnTo>
                    <a:pt x="13636" y="32401"/>
                  </a:lnTo>
                  <a:lnTo>
                    <a:pt x="13697" y="32582"/>
                  </a:lnTo>
                  <a:lnTo>
                    <a:pt x="13817" y="32823"/>
                  </a:lnTo>
                  <a:lnTo>
                    <a:pt x="13938" y="33004"/>
                  </a:lnTo>
                  <a:lnTo>
                    <a:pt x="14119" y="33125"/>
                  </a:lnTo>
                  <a:lnTo>
                    <a:pt x="14360" y="33245"/>
                  </a:lnTo>
                  <a:lnTo>
                    <a:pt x="14541" y="33306"/>
                  </a:lnTo>
                  <a:lnTo>
                    <a:pt x="15024" y="33306"/>
                  </a:lnTo>
                  <a:lnTo>
                    <a:pt x="15205" y="33245"/>
                  </a:lnTo>
                  <a:lnTo>
                    <a:pt x="15446" y="33125"/>
                  </a:lnTo>
                  <a:lnTo>
                    <a:pt x="15627" y="33004"/>
                  </a:lnTo>
                  <a:lnTo>
                    <a:pt x="15748" y="32823"/>
                  </a:lnTo>
                  <a:lnTo>
                    <a:pt x="15869" y="32582"/>
                  </a:lnTo>
                  <a:lnTo>
                    <a:pt x="15929" y="32401"/>
                  </a:lnTo>
                  <a:lnTo>
                    <a:pt x="15929" y="32159"/>
                  </a:lnTo>
                  <a:lnTo>
                    <a:pt x="15929" y="31918"/>
                  </a:lnTo>
                  <a:lnTo>
                    <a:pt x="15869" y="31737"/>
                  </a:lnTo>
                  <a:lnTo>
                    <a:pt x="15748" y="31495"/>
                  </a:lnTo>
                  <a:lnTo>
                    <a:pt x="15627" y="31314"/>
                  </a:lnTo>
                  <a:lnTo>
                    <a:pt x="15446" y="31194"/>
                  </a:lnTo>
                  <a:lnTo>
                    <a:pt x="15205" y="31073"/>
                  </a:lnTo>
                  <a:lnTo>
                    <a:pt x="15024" y="31013"/>
                  </a:lnTo>
                  <a:close/>
                  <a:moveTo>
                    <a:pt x="20333" y="31013"/>
                  </a:moveTo>
                  <a:lnTo>
                    <a:pt x="20152" y="31073"/>
                  </a:lnTo>
                  <a:lnTo>
                    <a:pt x="19911" y="31194"/>
                  </a:lnTo>
                  <a:lnTo>
                    <a:pt x="19730" y="31314"/>
                  </a:lnTo>
                  <a:lnTo>
                    <a:pt x="19609" y="31495"/>
                  </a:lnTo>
                  <a:lnTo>
                    <a:pt x="19489" y="31737"/>
                  </a:lnTo>
                  <a:lnTo>
                    <a:pt x="19428" y="31918"/>
                  </a:lnTo>
                  <a:lnTo>
                    <a:pt x="19428" y="32159"/>
                  </a:lnTo>
                  <a:lnTo>
                    <a:pt x="19428" y="32401"/>
                  </a:lnTo>
                  <a:lnTo>
                    <a:pt x="19489" y="32582"/>
                  </a:lnTo>
                  <a:lnTo>
                    <a:pt x="19609" y="32823"/>
                  </a:lnTo>
                  <a:lnTo>
                    <a:pt x="19730" y="33004"/>
                  </a:lnTo>
                  <a:lnTo>
                    <a:pt x="19911" y="33125"/>
                  </a:lnTo>
                  <a:lnTo>
                    <a:pt x="20152" y="33245"/>
                  </a:lnTo>
                  <a:lnTo>
                    <a:pt x="20333" y="33306"/>
                  </a:lnTo>
                  <a:lnTo>
                    <a:pt x="20816" y="33306"/>
                  </a:lnTo>
                  <a:lnTo>
                    <a:pt x="20997" y="33245"/>
                  </a:lnTo>
                  <a:lnTo>
                    <a:pt x="21239" y="33125"/>
                  </a:lnTo>
                  <a:lnTo>
                    <a:pt x="21420" y="33004"/>
                  </a:lnTo>
                  <a:lnTo>
                    <a:pt x="21540" y="32823"/>
                  </a:lnTo>
                  <a:lnTo>
                    <a:pt x="21661" y="32582"/>
                  </a:lnTo>
                  <a:lnTo>
                    <a:pt x="21721" y="32401"/>
                  </a:lnTo>
                  <a:lnTo>
                    <a:pt x="21721" y="32159"/>
                  </a:lnTo>
                  <a:lnTo>
                    <a:pt x="21721" y="31918"/>
                  </a:lnTo>
                  <a:lnTo>
                    <a:pt x="21661" y="31737"/>
                  </a:lnTo>
                  <a:lnTo>
                    <a:pt x="21540" y="31495"/>
                  </a:lnTo>
                  <a:lnTo>
                    <a:pt x="21420" y="31314"/>
                  </a:lnTo>
                  <a:lnTo>
                    <a:pt x="21239" y="31194"/>
                  </a:lnTo>
                  <a:lnTo>
                    <a:pt x="20997" y="31073"/>
                  </a:lnTo>
                  <a:lnTo>
                    <a:pt x="20816" y="31013"/>
                  </a:lnTo>
                  <a:close/>
                  <a:moveTo>
                    <a:pt x="26126" y="31013"/>
                  </a:moveTo>
                  <a:lnTo>
                    <a:pt x="25945" y="31073"/>
                  </a:lnTo>
                  <a:lnTo>
                    <a:pt x="25703" y="31194"/>
                  </a:lnTo>
                  <a:lnTo>
                    <a:pt x="25522" y="31314"/>
                  </a:lnTo>
                  <a:lnTo>
                    <a:pt x="25402" y="31495"/>
                  </a:lnTo>
                  <a:lnTo>
                    <a:pt x="25281" y="31737"/>
                  </a:lnTo>
                  <a:lnTo>
                    <a:pt x="25221" y="31918"/>
                  </a:lnTo>
                  <a:lnTo>
                    <a:pt x="25221" y="32159"/>
                  </a:lnTo>
                  <a:lnTo>
                    <a:pt x="25221" y="32401"/>
                  </a:lnTo>
                  <a:lnTo>
                    <a:pt x="25281" y="32582"/>
                  </a:lnTo>
                  <a:lnTo>
                    <a:pt x="25402" y="32823"/>
                  </a:lnTo>
                  <a:lnTo>
                    <a:pt x="25522" y="33004"/>
                  </a:lnTo>
                  <a:lnTo>
                    <a:pt x="25703" y="33125"/>
                  </a:lnTo>
                  <a:lnTo>
                    <a:pt x="25945" y="33245"/>
                  </a:lnTo>
                  <a:lnTo>
                    <a:pt x="26126" y="33306"/>
                  </a:lnTo>
                  <a:lnTo>
                    <a:pt x="26608" y="33306"/>
                  </a:lnTo>
                  <a:lnTo>
                    <a:pt x="26789" y="33245"/>
                  </a:lnTo>
                  <a:lnTo>
                    <a:pt x="27031" y="33125"/>
                  </a:lnTo>
                  <a:lnTo>
                    <a:pt x="27212" y="33004"/>
                  </a:lnTo>
                  <a:lnTo>
                    <a:pt x="27332" y="32823"/>
                  </a:lnTo>
                  <a:lnTo>
                    <a:pt x="27453" y="32582"/>
                  </a:lnTo>
                  <a:lnTo>
                    <a:pt x="27513" y="32401"/>
                  </a:lnTo>
                  <a:lnTo>
                    <a:pt x="27513" y="32159"/>
                  </a:lnTo>
                  <a:lnTo>
                    <a:pt x="27513" y="31918"/>
                  </a:lnTo>
                  <a:lnTo>
                    <a:pt x="27453" y="31737"/>
                  </a:lnTo>
                  <a:lnTo>
                    <a:pt x="27332" y="31495"/>
                  </a:lnTo>
                  <a:lnTo>
                    <a:pt x="27212" y="31314"/>
                  </a:lnTo>
                  <a:lnTo>
                    <a:pt x="27031" y="31194"/>
                  </a:lnTo>
                  <a:lnTo>
                    <a:pt x="26789" y="31073"/>
                  </a:lnTo>
                  <a:lnTo>
                    <a:pt x="26608" y="31013"/>
                  </a:lnTo>
                  <a:close/>
                  <a:moveTo>
                    <a:pt x="31918" y="31013"/>
                  </a:moveTo>
                  <a:lnTo>
                    <a:pt x="31737" y="31073"/>
                  </a:lnTo>
                  <a:lnTo>
                    <a:pt x="31496" y="31194"/>
                  </a:lnTo>
                  <a:lnTo>
                    <a:pt x="31315" y="31314"/>
                  </a:lnTo>
                  <a:lnTo>
                    <a:pt x="31194" y="31495"/>
                  </a:lnTo>
                  <a:lnTo>
                    <a:pt x="31073" y="31737"/>
                  </a:lnTo>
                  <a:lnTo>
                    <a:pt x="31013" y="31918"/>
                  </a:lnTo>
                  <a:lnTo>
                    <a:pt x="31013" y="32159"/>
                  </a:lnTo>
                  <a:lnTo>
                    <a:pt x="31013" y="32401"/>
                  </a:lnTo>
                  <a:lnTo>
                    <a:pt x="31073" y="32582"/>
                  </a:lnTo>
                  <a:lnTo>
                    <a:pt x="31194" y="32823"/>
                  </a:lnTo>
                  <a:lnTo>
                    <a:pt x="31315" y="33004"/>
                  </a:lnTo>
                  <a:lnTo>
                    <a:pt x="31496" y="33125"/>
                  </a:lnTo>
                  <a:lnTo>
                    <a:pt x="31737" y="33245"/>
                  </a:lnTo>
                  <a:lnTo>
                    <a:pt x="31918" y="33306"/>
                  </a:lnTo>
                  <a:lnTo>
                    <a:pt x="32401" y="33306"/>
                  </a:lnTo>
                  <a:lnTo>
                    <a:pt x="32582" y="33245"/>
                  </a:lnTo>
                  <a:lnTo>
                    <a:pt x="32823" y="33125"/>
                  </a:lnTo>
                  <a:lnTo>
                    <a:pt x="33004" y="33004"/>
                  </a:lnTo>
                  <a:lnTo>
                    <a:pt x="33125" y="32823"/>
                  </a:lnTo>
                  <a:lnTo>
                    <a:pt x="33245" y="32582"/>
                  </a:lnTo>
                  <a:lnTo>
                    <a:pt x="33306" y="32401"/>
                  </a:lnTo>
                  <a:lnTo>
                    <a:pt x="33306" y="32159"/>
                  </a:lnTo>
                  <a:lnTo>
                    <a:pt x="33306" y="31918"/>
                  </a:lnTo>
                  <a:lnTo>
                    <a:pt x="33245" y="31737"/>
                  </a:lnTo>
                  <a:lnTo>
                    <a:pt x="33125" y="31495"/>
                  </a:lnTo>
                  <a:lnTo>
                    <a:pt x="33004" y="31314"/>
                  </a:lnTo>
                  <a:lnTo>
                    <a:pt x="32823" y="31194"/>
                  </a:lnTo>
                  <a:lnTo>
                    <a:pt x="32582" y="31073"/>
                  </a:lnTo>
                  <a:lnTo>
                    <a:pt x="32401" y="31013"/>
                  </a:lnTo>
                  <a:close/>
                  <a:moveTo>
                    <a:pt x="37710" y="31013"/>
                  </a:moveTo>
                  <a:lnTo>
                    <a:pt x="37529" y="31073"/>
                  </a:lnTo>
                  <a:lnTo>
                    <a:pt x="37288" y="31194"/>
                  </a:lnTo>
                  <a:lnTo>
                    <a:pt x="37107" y="31314"/>
                  </a:lnTo>
                  <a:lnTo>
                    <a:pt x="36986" y="31495"/>
                  </a:lnTo>
                  <a:lnTo>
                    <a:pt x="36865" y="31737"/>
                  </a:lnTo>
                  <a:lnTo>
                    <a:pt x="36805" y="31918"/>
                  </a:lnTo>
                  <a:lnTo>
                    <a:pt x="36805" y="32159"/>
                  </a:lnTo>
                  <a:lnTo>
                    <a:pt x="36805" y="32401"/>
                  </a:lnTo>
                  <a:lnTo>
                    <a:pt x="36865" y="32582"/>
                  </a:lnTo>
                  <a:lnTo>
                    <a:pt x="36986" y="32823"/>
                  </a:lnTo>
                  <a:lnTo>
                    <a:pt x="37107" y="33004"/>
                  </a:lnTo>
                  <a:lnTo>
                    <a:pt x="37288" y="33125"/>
                  </a:lnTo>
                  <a:lnTo>
                    <a:pt x="37529" y="33245"/>
                  </a:lnTo>
                  <a:lnTo>
                    <a:pt x="37710" y="33306"/>
                  </a:lnTo>
                  <a:lnTo>
                    <a:pt x="38193" y="33306"/>
                  </a:lnTo>
                  <a:lnTo>
                    <a:pt x="38374" y="33245"/>
                  </a:lnTo>
                  <a:lnTo>
                    <a:pt x="38615" y="33125"/>
                  </a:lnTo>
                  <a:lnTo>
                    <a:pt x="38796" y="33004"/>
                  </a:lnTo>
                  <a:lnTo>
                    <a:pt x="38917" y="32823"/>
                  </a:lnTo>
                  <a:lnTo>
                    <a:pt x="39038" y="32582"/>
                  </a:lnTo>
                  <a:lnTo>
                    <a:pt x="39098" y="32401"/>
                  </a:lnTo>
                  <a:lnTo>
                    <a:pt x="39098" y="32159"/>
                  </a:lnTo>
                  <a:lnTo>
                    <a:pt x="39098" y="31918"/>
                  </a:lnTo>
                  <a:lnTo>
                    <a:pt x="39038" y="31737"/>
                  </a:lnTo>
                  <a:lnTo>
                    <a:pt x="38917" y="31495"/>
                  </a:lnTo>
                  <a:lnTo>
                    <a:pt x="38796" y="31314"/>
                  </a:lnTo>
                  <a:lnTo>
                    <a:pt x="38615" y="31194"/>
                  </a:lnTo>
                  <a:lnTo>
                    <a:pt x="38374" y="31073"/>
                  </a:lnTo>
                  <a:lnTo>
                    <a:pt x="38193" y="31013"/>
                  </a:lnTo>
                  <a:close/>
                  <a:moveTo>
                    <a:pt x="43502" y="31013"/>
                  </a:moveTo>
                  <a:lnTo>
                    <a:pt x="43321" y="31073"/>
                  </a:lnTo>
                  <a:lnTo>
                    <a:pt x="43080" y="31194"/>
                  </a:lnTo>
                  <a:lnTo>
                    <a:pt x="42899" y="31314"/>
                  </a:lnTo>
                  <a:lnTo>
                    <a:pt x="42778" y="31495"/>
                  </a:lnTo>
                  <a:lnTo>
                    <a:pt x="42658" y="31737"/>
                  </a:lnTo>
                  <a:lnTo>
                    <a:pt x="42597" y="31918"/>
                  </a:lnTo>
                  <a:lnTo>
                    <a:pt x="42597" y="32159"/>
                  </a:lnTo>
                  <a:lnTo>
                    <a:pt x="42597" y="32401"/>
                  </a:lnTo>
                  <a:lnTo>
                    <a:pt x="42658" y="32582"/>
                  </a:lnTo>
                  <a:lnTo>
                    <a:pt x="42778" y="32823"/>
                  </a:lnTo>
                  <a:lnTo>
                    <a:pt x="42899" y="33004"/>
                  </a:lnTo>
                  <a:lnTo>
                    <a:pt x="43080" y="33125"/>
                  </a:lnTo>
                  <a:lnTo>
                    <a:pt x="43321" y="33245"/>
                  </a:lnTo>
                  <a:lnTo>
                    <a:pt x="43502" y="33306"/>
                  </a:lnTo>
                  <a:lnTo>
                    <a:pt x="43985" y="33306"/>
                  </a:lnTo>
                  <a:lnTo>
                    <a:pt x="44166" y="33245"/>
                  </a:lnTo>
                  <a:lnTo>
                    <a:pt x="44407" y="33125"/>
                  </a:lnTo>
                  <a:lnTo>
                    <a:pt x="44588" y="33004"/>
                  </a:lnTo>
                  <a:lnTo>
                    <a:pt x="44709" y="32823"/>
                  </a:lnTo>
                  <a:lnTo>
                    <a:pt x="44830" y="32582"/>
                  </a:lnTo>
                  <a:lnTo>
                    <a:pt x="44890" y="32401"/>
                  </a:lnTo>
                  <a:lnTo>
                    <a:pt x="44890" y="32159"/>
                  </a:lnTo>
                  <a:lnTo>
                    <a:pt x="44890" y="31918"/>
                  </a:lnTo>
                  <a:lnTo>
                    <a:pt x="44830" y="31737"/>
                  </a:lnTo>
                  <a:lnTo>
                    <a:pt x="44709" y="31495"/>
                  </a:lnTo>
                  <a:lnTo>
                    <a:pt x="44588" y="31314"/>
                  </a:lnTo>
                  <a:lnTo>
                    <a:pt x="44407" y="31194"/>
                  </a:lnTo>
                  <a:lnTo>
                    <a:pt x="44166" y="31073"/>
                  </a:lnTo>
                  <a:lnTo>
                    <a:pt x="43985" y="31013"/>
                  </a:lnTo>
                  <a:close/>
                  <a:moveTo>
                    <a:pt x="49295" y="31013"/>
                  </a:moveTo>
                  <a:lnTo>
                    <a:pt x="49114" y="31073"/>
                  </a:lnTo>
                  <a:lnTo>
                    <a:pt x="48872" y="31194"/>
                  </a:lnTo>
                  <a:lnTo>
                    <a:pt x="48691" y="31314"/>
                  </a:lnTo>
                  <a:lnTo>
                    <a:pt x="48571" y="31495"/>
                  </a:lnTo>
                  <a:lnTo>
                    <a:pt x="48450" y="31737"/>
                  </a:lnTo>
                  <a:lnTo>
                    <a:pt x="48390" y="31918"/>
                  </a:lnTo>
                  <a:lnTo>
                    <a:pt x="48390" y="32159"/>
                  </a:lnTo>
                  <a:lnTo>
                    <a:pt x="48390" y="32401"/>
                  </a:lnTo>
                  <a:lnTo>
                    <a:pt x="48450" y="32582"/>
                  </a:lnTo>
                  <a:lnTo>
                    <a:pt x="48571" y="32823"/>
                  </a:lnTo>
                  <a:lnTo>
                    <a:pt x="48691" y="33004"/>
                  </a:lnTo>
                  <a:lnTo>
                    <a:pt x="48872" y="33125"/>
                  </a:lnTo>
                  <a:lnTo>
                    <a:pt x="49114" y="33245"/>
                  </a:lnTo>
                  <a:lnTo>
                    <a:pt x="49295" y="33306"/>
                  </a:lnTo>
                  <a:lnTo>
                    <a:pt x="49777" y="33306"/>
                  </a:lnTo>
                  <a:lnTo>
                    <a:pt x="49958" y="33245"/>
                  </a:lnTo>
                  <a:lnTo>
                    <a:pt x="50200" y="33125"/>
                  </a:lnTo>
                  <a:lnTo>
                    <a:pt x="50381" y="33004"/>
                  </a:lnTo>
                  <a:lnTo>
                    <a:pt x="50501" y="32823"/>
                  </a:lnTo>
                  <a:lnTo>
                    <a:pt x="50622" y="32582"/>
                  </a:lnTo>
                  <a:lnTo>
                    <a:pt x="50682" y="32401"/>
                  </a:lnTo>
                  <a:lnTo>
                    <a:pt x="50682" y="32159"/>
                  </a:lnTo>
                  <a:lnTo>
                    <a:pt x="50682" y="31918"/>
                  </a:lnTo>
                  <a:lnTo>
                    <a:pt x="50622" y="31737"/>
                  </a:lnTo>
                  <a:lnTo>
                    <a:pt x="50501" y="31495"/>
                  </a:lnTo>
                  <a:lnTo>
                    <a:pt x="50381" y="31314"/>
                  </a:lnTo>
                  <a:lnTo>
                    <a:pt x="50200" y="31194"/>
                  </a:lnTo>
                  <a:lnTo>
                    <a:pt x="49958" y="31073"/>
                  </a:lnTo>
                  <a:lnTo>
                    <a:pt x="49777" y="31013"/>
                  </a:lnTo>
                  <a:close/>
                  <a:moveTo>
                    <a:pt x="55087" y="31013"/>
                  </a:moveTo>
                  <a:lnTo>
                    <a:pt x="54906" y="31073"/>
                  </a:lnTo>
                  <a:lnTo>
                    <a:pt x="54665" y="31194"/>
                  </a:lnTo>
                  <a:lnTo>
                    <a:pt x="54483" y="31314"/>
                  </a:lnTo>
                  <a:lnTo>
                    <a:pt x="54363" y="31495"/>
                  </a:lnTo>
                  <a:lnTo>
                    <a:pt x="54242" y="31737"/>
                  </a:lnTo>
                  <a:lnTo>
                    <a:pt x="54182" y="31918"/>
                  </a:lnTo>
                  <a:lnTo>
                    <a:pt x="54182" y="32159"/>
                  </a:lnTo>
                  <a:lnTo>
                    <a:pt x="54182" y="32401"/>
                  </a:lnTo>
                  <a:lnTo>
                    <a:pt x="54242" y="32582"/>
                  </a:lnTo>
                  <a:lnTo>
                    <a:pt x="54363" y="32823"/>
                  </a:lnTo>
                  <a:lnTo>
                    <a:pt x="54483" y="33004"/>
                  </a:lnTo>
                  <a:lnTo>
                    <a:pt x="54665" y="33125"/>
                  </a:lnTo>
                  <a:lnTo>
                    <a:pt x="54906" y="33245"/>
                  </a:lnTo>
                  <a:lnTo>
                    <a:pt x="55087" y="33306"/>
                  </a:lnTo>
                  <a:lnTo>
                    <a:pt x="55570" y="33306"/>
                  </a:lnTo>
                  <a:lnTo>
                    <a:pt x="55751" y="33245"/>
                  </a:lnTo>
                  <a:lnTo>
                    <a:pt x="55992" y="33125"/>
                  </a:lnTo>
                  <a:lnTo>
                    <a:pt x="56173" y="33004"/>
                  </a:lnTo>
                  <a:lnTo>
                    <a:pt x="56294" y="32823"/>
                  </a:lnTo>
                  <a:lnTo>
                    <a:pt x="56414" y="32582"/>
                  </a:lnTo>
                  <a:lnTo>
                    <a:pt x="56475" y="32401"/>
                  </a:lnTo>
                  <a:lnTo>
                    <a:pt x="56475" y="32159"/>
                  </a:lnTo>
                  <a:lnTo>
                    <a:pt x="56475" y="31918"/>
                  </a:lnTo>
                  <a:lnTo>
                    <a:pt x="56414" y="31737"/>
                  </a:lnTo>
                  <a:lnTo>
                    <a:pt x="56294" y="31495"/>
                  </a:lnTo>
                  <a:lnTo>
                    <a:pt x="56173" y="31314"/>
                  </a:lnTo>
                  <a:lnTo>
                    <a:pt x="55992" y="31194"/>
                  </a:lnTo>
                  <a:lnTo>
                    <a:pt x="55751" y="31073"/>
                  </a:lnTo>
                  <a:lnTo>
                    <a:pt x="55570" y="31013"/>
                  </a:lnTo>
                  <a:close/>
                  <a:moveTo>
                    <a:pt x="60879" y="31013"/>
                  </a:moveTo>
                  <a:lnTo>
                    <a:pt x="60698" y="31073"/>
                  </a:lnTo>
                  <a:lnTo>
                    <a:pt x="60457" y="31194"/>
                  </a:lnTo>
                  <a:lnTo>
                    <a:pt x="60276" y="31314"/>
                  </a:lnTo>
                  <a:lnTo>
                    <a:pt x="60155" y="31495"/>
                  </a:lnTo>
                  <a:lnTo>
                    <a:pt x="60034" y="31737"/>
                  </a:lnTo>
                  <a:lnTo>
                    <a:pt x="59974" y="31918"/>
                  </a:lnTo>
                  <a:lnTo>
                    <a:pt x="59974" y="32159"/>
                  </a:lnTo>
                  <a:lnTo>
                    <a:pt x="59974" y="32401"/>
                  </a:lnTo>
                  <a:lnTo>
                    <a:pt x="60034" y="32582"/>
                  </a:lnTo>
                  <a:lnTo>
                    <a:pt x="60155" y="32823"/>
                  </a:lnTo>
                  <a:lnTo>
                    <a:pt x="60276" y="33004"/>
                  </a:lnTo>
                  <a:lnTo>
                    <a:pt x="60457" y="33125"/>
                  </a:lnTo>
                  <a:lnTo>
                    <a:pt x="60698" y="33245"/>
                  </a:lnTo>
                  <a:lnTo>
                    <a:pt x="60879" y="33306"/>
                  </a:lnTo>
                  <a:lnTo>
                    <a:pt x="61362" y="33306"/>
                  </a:lnTo>
                  <a:lnTo>
                    <a:pt x="61543" y="33245"/>
                  </a:lnTo>
                  <a:lnTo>
                    <a:pt x="61784" y="33125"/>
                  </a:lnTo>
                  <a:lnTo>
                    <a:pt x="61965" y="33004"/>
                  </a:lnTo>
                  <a:lnTo>
                    <a:pt x="62086" y="32823"/>
                  </a:lnTo>
                  <a:lnTo>
                    <a:pt x="62206" y="32582"/>
                  </a:lnTo>
                  <a:lnTo>
                    <a:pt x="62267" y="32401"/>
                  </a:lnTo>
                  <a:lnTo>
                    <a:pt x="62267" y="32159"/>
                  </a:lnTo>
                  <a:lnTo>
                    <a:pt x="62267" y="31918"/>
                  </a:lnTo>
                  <a:lnTo>
                    <a:pt x="62206" y="31737"/>
                  </a:lnTo>
                  <a:lnTo>
                    <a:pt x="62086" y="31495"/>
                  </a:lnTo>
                  <a:lnTo>
                    <a:pt x="61965" y="31314"/>
                  </a:lnTo>
                  <a:lnTo>
                    <a:pt x="61784" y="31194"/>
                  </a:lnTo>
                  <a:lnTo>
                    <a:pt x="61543" y="31073"/>
                  </a:lnTo>
                  <a:lnTo>
                    <a:pt x="61362" y="31013"/>
                  </a:lnTo>
                  <a:close/>
                  <a:moveTo>
                    <a:pt x="66671" y="31013"/>
                  </a:moveTo>
                  <a:lnTo>
                    <a:pt x="66490" y="31073"/>
                  </a:lnTo>
                  <a:lnTo>
                    <a:pt x="66249" y="31194"/>
                  </a:lnTo>
                  <a:lnTo>
                    <a:pt x="66068" y="31314"/>
                  </a:lnTo>
                  <a:lnTo>
                    <a:pt x="65947" y="31495"/>
                  </a:lnTo>
                  <a:lnTo>
                    <a:pt x="65827" y="31737"/>
                  </a:lnTo>
                  <a:lnTo>
                    <a:pt x="65766" y="31918"/>
                  </a:lnTo>
                  <a:lnTo>
                    <a:pt x="65766" y="32159"/>
                  </a:lnTo>
                  <a:lnTo>
                    <a:pt x="65766" y="32401"/>
                  </a:lnTo>
                  <a:lnTo>
                    <a:pt x="65827" y="32582"/>
                  </a:lnTo>
                  <a:lnTo>
                    <a:pt x="65947" y="32823"/>
                  </a:lnTo>
                  <a:lnTo>
                    <a:pt x="66068" y="33004"/>
                  </a:lnTo>
                  <a:lnTo>
                    <a:pt x="66249" y="33125"/>
                  </a:lnTo>
                  <a:lnTo>
                    <a:pt x="66490" y="33245"/>
                  </a:lnTo>
                  <a:lnTo>
                    <a:pt x="66671" y="33306"/>
                  </a:lnTo>
                  <a:lnTo>
                    <a:pt x="67154" y="33306"/>
                  </a:lnTo>
                  <a:lnTo>
                    <a:pt x="67335" y="33245"/>
                  </a:lnTo>
                  <a:lnTo>
                    <a:pt x="67576" y="33125"/>
                  </a:lnTo>
                  <a:lnTo>
                    <a:pt x="67757" y="33004"/>
                  </a:lnTo>
                  <a:lnTo>
                    <a:pt x="67878" y="32823"/>
                  </a:lnTo>
                  <a:lnTo>
                    <a:pt x="67999" y="32582"/>
                  </a:lnTo>
                  <a:lnTo>
                    <a:pt x="68059" y="32401"/>
                  </a:lnTo>
                  <a:lnTo>
                    <a:pt x="68059" y="32159"/>
                  </a:lnTo>
                  <a:lnTo>
                    <a:pt x="68059" y="31918"/>
                  </a:lnTo>
                  <a:lnTo>
                    <a:pt x="67999" y="31737"/>
                  </a:lnTo>
                  <a:lnTo>
                    <a:pt x="67878" y="31495"/>
                  </a:lnTo>
                  <a:lnTo>
                    <a:pt x="67757" y="31314"/>
                  </a:lnTo>
                  <a:lnTo>
                    <a:pt x="67576" y="31194"/>
                  </a:lnTo>
                  <a:lnTo>
                    <a:pt x="67335" y="31073"/>
                  </a:lnTo>
                  <a:lnTo>
                    <a:pt x="67154" y="31013"/>
                  </a:lnTo>
                  <a:close/>
                  <a:moveTo>
                    <a:pt x="72464" y="31013"/>
                  </a:moveTo>
                  <a:lnTo>
                    <a:pt x="72283" y="31073"/>
                  </a:lnTo>
                  <a:lnTo>
                    <a:pt x="72041" y="31194"/>
                  </a:lnTo>
                  <a:lnTo>
                    <a:pt x="71860" y="31314"/>
                  </a:lnTo>
                  <a:lnTo>
                    <a:pt x="71740" y="31495"/>
                  </a:lnTo>
                  <a:lnTo>
                    <a:pt x="71619" y="31737"/>
                  </a:lnTo>
                  <a:lnTo>
                    <a:pt x="71559" y="31918"/>
                  </a:lnTo>
                  <a:lnTo>
                    <a:pt x="71559" y="32159"/>
                  </a:lnTo>
                  <a:lnTo>
                    <a:pt x="71559" y="32401"/>
                  </a:lnTo>
                  <a:lnTo>
                    <a:pt x="71619" y="32582"/>
                  </a:lnTo>
                  <a:lnTo>
                    <a:pt x="71740" y="32823"/>
                  </a:lnTo>
                  <a:lnTo>
                    <a:pt x="71860" y="33004"/>
                  </a:lnTo>
                  <a:lnTo>
                    <a:pt x="72041" y="33125"/>
                  </a:lnTo>
                  <a:lnTo>
                    <a:pt x="72283" y="33245"/>
                  </a:lnTo>
                  <a:lnTo>
                    <a:pt x="72464" y="33306"/>
                  </a:lnTo>
                  <a:lnTo>
                    <a:pt x="72946" y="33306"/>
                  </a:lnTo>
                  <a:lnTo>
                    <a:pt x="73127" y="33245"/>
                  </a:lnTo>
                  <a:lnTo>
                    <a:pt x="73369" y="33125"/>
                  </a:lnTo>
                  <a:lnTo>
                    <a:pt x="73550" y="33004"/>
                  </a:lnTo>
                  <a:lnTo>
                    <a:pt x="73670" y="32823"/>
                  </a:lnTo>
                  <a:lnTo>
                    <a:pt x="73791" y="32582"/>
                  </a:lnTo>
                  <a:lnTo>
                    <a:pt x="73851" y="32401"/>
                  </a:lnTo>
                  <a:lnTo>
                    <a:pt x="73851" y="32159"/>
                  </a:lnTo>
                  <a:lnTo>
                    <a:pt x="73851" y="31918"/>
                  </a:lnTo>
                  <a:lnTo>
                    <a:pt x="73791" y="31737"/>
                  </a:lnTo>
                  <a:lnTo>
                    <a:pt x="73670" y="31495"/>
                  </a:lnTo>
                  <a:lnTo>
                    <a:pt x="73550" y="31314"/>
                  </a:lnTo>
                  <a:lnTo>
                    <a:pt x="73369" y="31194"/>
                  </a:lnTo>
                  <a:lnTo>
                    <a:pt x="73127" y="31073"/>
                  </a:lnTo>
                  <a:lnTo>
                    <a:pt x="72946" y="31013"/>
                  </a:lnTo>
                  <a:close/>
                  <a:moveTo>
                    <a:pt x="181" y="33909"/>
                  </a:moveTo>
                  <a:lnTo>
                    <a:pt x="0" y="36141"/>
                  </a:lnTo>
                  <a:lnTo>
                    <a:pt x="302" y="36202"/>
                  </a:lnTo>
                  <a:lnTo>
                    <a:pt x="543" y="36202"/>
                  </a:lnTo>
                  <a:lnTo>
                    <a:pt x="724" y="36141"/>
                  </a:lnTo>
                  <a:lnTo>
                    <a:pt x="966" y="36021"/>
                  </a:lnTo>
                  <a:lnTo>
                    <a:pt x="1147" y="35900"/>
                  </a:lnTo>
                  <a:lnTo>
                    <a:pt x="1267" y="35719"/>
                  </a:lnTo>
                  <a:lnTo>
                    <a:pt x="1388" y="35478"/>
                  </a:lnTo>
                  <a:lnTo>
                    <a:pt x="1448" y="35297"/>
                  </a:lnTo>
                  <a:lnTo>
                    <a:pt x="1448" y="35055"/>
                  </a:lnTo>
                  <a:lnTo>
                    <a:pt x="1448" y="34814"/>
                  </a:lnTo>
                  <a:lnTo>
                    <a:pt x="1388" y="34633"/>
                  </a:lnTo>
                  <a:lnTo>
                    <a:pt x="1267" y="34392"/>
                  </a:lnTo>
                  <a:lnTo>
                    <a:pt x="1147" y="34211"/>
                  </a:lnTo>
                  <a:lnTo>
                    <a:pt x="966" y="34090"/>
                  </a:lnTo>
                  <a:lnTo>
                    <a:pt x="724" y="33969"/>
                  </a:lnTo>
                  <a:lnTo>
                    <a:pt x="543" y="33909"/>
                  </a:lnTo>
                  <a:close/>
                  <a:moveTo>
                    <a:pt x="5853" y="33909"/>
                  </a:moveTo>
                  <a:lnTo>
                    <a:pt x="5672" y="33969"/>
                  </a:lnTo>
                  <a:lnTo>
                    <a:pt x="5431" y="34090"/>
                  </a:lnTo>
                  <a:lnTo>
                    <a:pt x="5250" y="34211"/>
                  </a:lnTo>
                  <a:lnTo>
                    <a:pt x="5129" y="34392"/>
                  </a:lnTo>
                  <a:lnTo>
                    <a:pt x="5008" y="34633"/>
                  </a:lnTo>
                  <a:lnTo>
                    <a:pt x="4948" y="34814"/>
                  </a:lnTo>
                  <a:lnTo>
                    <a:pt x="4948" y="35055"/>
                  </a:lnTo>
                  <a:lnTo>
                    <a:pt x="4948" y="35297"/>
                  </a:lnTo>
                  <a:lnTo>
                    <a:pt x="5008" y="35478"/>
                  </a:lnTo>
                  <a:lnTo>
                    <a:pt x="5129" y="35719"/>
                  </a:lnTo>
                  <a:lnTo>
                    <a:pt x="5250" y="35900"/>
                  </a:lnTo>
                  <a:lnTo>
                    <a:pt x="5431" y="36021"/>
                  </a:lnTo>
                  <a:lnTo>
                    <a:pt x="5672" y="36141"/>
                  </a:lnTo>
                  <a:lnTo>
                    <a:pt x="5853" y="36202"/>
                  </a:lnTo>
                  <a:lnTo>
                    <a:pt x="6336" y="36202"/>
                  </a:lnTo>
                  <a:lnTo>
                    <a:pt x="6517" y="36141"/>
                  </a:lnTo>
                  <a:lnTo>
                    <a:pt x="6758" y="36021"/>
                  </a:lnTo>
                  <a:lnTo>
                    <a:pt x="6939" y="35900"/>
                  </a:lnTo>
                  <a:lnTo>
                    <a:pt x="7060" y="35719"/>
                  </a:lnTo>
                  <a:lnTo>
                    <a:pt x="7180" y="35478"/>
                  </a:lnTo>
                  <a:lnTo>
                    <a:pt x="7241" y="35297"/>
                  </a:lnTo>
                  <a:lnTo>
                    <a:pt x="7241" y="35055"/>
                  </a:lnTo>
                  <a:lnTo>
                    <a:pt x="7241" y="34814"/>
                  </a:lnTo>
                  <a:lnTo>
                    <a:pt x="7180" y="34633"/>
                  </a:lnTo>
                  <a:lnTo>
                    <a:pt x="7060" y="34392"/>
                  </a:lnTo>
                  <a:lnTo>
                    <a:pt x="6939" y="34211"/>
                  </a:lnTo>
                  <a:lnTo>
                    <a:pt x="6758" y="34090"/>
                  </a:lnTo>
                  <a:lnTo>
                    <a:pt x="6517" y="33969"/>
                  </a:lnTo>
                  <a:lnTo>
                    <a:pt x="6336" y="33909"/>
                  </a:lnTo>
                  <a:close/>
                  <a:moveTo>
                    <a:pt x="11645" y="33909"/>
                  </a:moveTo>
                  <a:lnTo>
                    <a:pt x="11464" y="33969"/>
                  </a:lnTo>
                  <a:lnTo>
                    <a:pt x="11223" y="34090"/>
                  </a:lnTo>
                  <a:lnTo>
                    <a:pt x="11042" y="34211"/>
                  </a:lnTo>
                  <a:lnTo>
                    <a:pt x="10921" y="34392"/>
                  </a:lnTo>
                  <a:lnTo>
                    <a:pt x="10800" y="34633"/>
                  </a:lnTo>
                  <a:lnTo>
                    <a:pt x="10740" y="34814"/>
                  </a:lnTo>
                  <a:lnTo>
                    <a:pt x="10740" y="35055"/>
                  </a:lnTo>
                  <a:lnTo>
                    <a:pt x="10740" y="35297"/>
                  </a:lnTo>
                  <a:lnTo>
                    <a:pt x="10800" y="35478"/>
                  </a:lnTo>
                  <a:lnTo>
                    <a:pt x="10921" y="35719"/>
                  </a:lnTo>
                  <a:lnTo>
                    <a:pt x="11042" y="35900"/>
                  </a:lnTo>
                  <a:lnTo>
                    <a:pt x="11223" y="36021"/>
                  </a:lnTo>
                  <a:lnTo>
                    <a:pt x="11464" y="36141"/>
                  </a:lnTo>
                  <a:lnTo>
                    <a:pt x="11645" y="36202"/>
                  </a:lnTo>
                  <a:lnTo>
                    <a:pt x="12128" y="36202"/>
                  </a:lnTo>
                  <a:lnTo>
                    <a:pt x="12309" y="36141"/>
                  </a:lnTo>
                  <a:lnTo>
                    <a:pt x="12550" y="36021"/>
                  </a:lnTo>
                  <a:lnTo>
                    <a:pt x="12731" y="35900"/>
                  </a:lnTo>
                  <a:lnTo>
                    <a:pt x="12852" y="35719"/>
                  </a:lnTo>
                  <a:lnTo>
                    <a:pt x="12973" y="35478"/>
                  </a:lnTo>
                  <a:lnTo>
                    <a:pt x="13033" y="35297"/>
                  </a:lnTo>
                  <a:lnTo>
                    <a:pt x="13033" y="35055"/>
                  </a:lnTo>
                  <a:lnTo>
                    <a:pt x="13033" y="34814"/>
                  </a:lnTo>
                  <a:lnTo>
                    <a:pt x="12973" y="34633"/>
                  </a:lnTo>
                  <a:lnTo>
                    <a:pt x="12852" y="34392"/>
                  </a:lnTo>
                  <a:lnTo>
                    <a:pt x="12731" y="34211"/>
                  </a:lnTo>
                  <a:lnTo>
                    <a:pt x="12550" y="34090"/>
                  </a:lnTo>
                  <a:lnTo>
                    <a:pt x="12309" y="33969"/>
                  </a:lnTo>
                  <a:lnTo>
                    <a:pt x="12128" y="33909"/>
                  </a:lnTo>
                  <a:close/>
                  <a:moveTo>
                    <a:pt x="17437" y="33909"/>
                  </a:moveTo>
                  <a:lnTo>
                    <a:pt x="17256" y="33969"/>
                  </a:lnTo>
                  <a:lnTo>
                    <a:pt x="17015" y="34090"/>
                  </a:lnTo>
                  <a:lnTo>
                    <a:pt x="16834" y="34211"/>
                  </a:lnTo>
                  <a:lnTo>
                    <a:pt x="16713" y="34392"/>
                  </a:lnTo>
                  <a:lnTo>
                    <a:pt x="16593" y="34633"/>
                  </a:lnTo>
                  <a:lnTo>
                    <a:pt x="16532" y="34814"/>
                  </a:lnTo>
                  <a:lnTo>
                    <a:pt x="16532" y="35055"/>
                  </a:lnTo>
                  <a:lnTo>
                    <a:pt x="16532" y="35297"/>
                  </a:lnTo>
                  <a:lnTo>
                    <a:pt x="16593" y="35478"/>
                  </a:lnTo>
                  <a:lnTo>
                    <a:pt x="16713" y="35719"/>
                  </a:lnTo>
                  <a:lnTo>
                    <a:pt x="16834" y="35900"/>
                  </a:lnTo>
                  <a:lnTo>
                    <a:pt x="17015" y="36021"/>
                  </a:lnTo>
                  <a:lnTo>
                    <a:pt x="17256" y="36141"/>
                  </a:lnTo>
                  <a:lnTo>
                    <a:pt x="17437" y="36202"/>
                  </a:lnTo>
                  <a:lnTo>
                    <a:pt x="17920" y="36202"/>
                  </a:lnTo>
                  <a:lnTo>
                    <a:pt x="18101" y="36141"/>
                  </a:lnTo>
                  <a:lnTo>
                    <a:pt x="18342" y="36021"/>
                  </a:lnTo>
                  <a:lnTo>
                    <a:pt x="18523" y="35900"/>
                  </a:lnTo>
                  <a:lnTo>
                    <a:pt x="18644" y="35719"/>
                  </a:lnTo>
                  <a:lnTo>
                    <a:pt x="18765" y="35478"/>
                  </a:lnTo>
                  <a:lnTo>
                    <a:pt x="18825" y="35297"/>
                  </a:lnTo>
                  <a:lnTo>
                    <a:pt x="18825" y="35055"/>
                  </a:lnTo>
                  <a:lnTo>
                    <a:pt x="18825" y="34814"/>
                  </a:lnTo>
                  <a:lnTo>
                    <a:pt x="18765" y="34633"/>
                  </a:lnTo>
                  <a:lnTo>
                    <a:pt x="18644" y="34392"/>
                  </a:lnTo>
                  <a:lnTo>
                    <a:pt x="18523" y="34211"/>
                  </a:lnTo>
                  <a:lnTo>
                    <a:pt x="18342" y="34090"/>
                  </a:lnTo>
                  <a:lnTo>
                    <a:pt x="18101" y="33969"/>
                  </a:lnTo>
                  <a:lnTo>
                    <a:pt x="17920" y="33909"/>
                  </a:lnTo>
                  <a:close/>
                  <a:moveTo>
                    <a:pt x="23230" y="33909"/>
                  </a:moveTo>
                  <a:lnTo>
                    <a:pt x="23049" y="33969"/>
                  </a:lnTo>
                  <a:lnTo>
                    <a:pt x="22807" y="34090"/>
                  </a:lnTo>
                  <a:lnTo>
                    <a:pt x="22626" y="34211"/>
                  </a:lnTo>
                  <a:lnTo>
                    <a:pt x="22506" y="34392"/>
                  </a:lnTo>
                  <a:lnTo>
                    <a:pt x="22385" y="34633"/>
                  </a:lnTo>
                  <a:lnTo>
                    <a:pt x="22325" y="34814"/>
                  </a:lnTo>
                  <a:lnTo>
                    <a:pt x="22325" y="35055"/>
                  </a:lnTo>
                  <a:lnTo>
                    <a:pt x="22325" y="35297"/>
                  </a:lnTo>
                  <a:lnTo>
                    <a:pt x="22385" y="35478"/>
                  </a:lnTo>
                  <a:lnTo>
                    <a:pt x="22506" y="35719"/>
                  </a:lnTo>
                  <a:lnTo>
                    <a:pt x="22626" y="35900"/>
                  </a:lnTo>
                  <a:lnTo>
                    <a:pt x="22807" y="36021"/>
                  </a:lnTo>
                  <a:lnTo>
                    <a:pt x="23049" y="36141"/>
                  </a:lnTo>
                  <a:lnTo>
                    <a:pt x="23230" y="36202"/>
                  </a:lnTo>
                  <a:lnTo>
                    <a:pt x="23712" y="36202"/>
                  </a:lnTo>
                  <a:lnTo>
                    <a:pt x="23893" y="36141"/>
                  </a:lnTo>
                  <a:lnTo>
                    <a:pt x="24135" y="36021"/>
                  </a:lnTo>
                  <a:lnTo>
                    <a:pt x="24316" y="35900"/>
                  </a:lnTo>
                  <a:lnTo>
                    <a:pt x="24436" y="35719"/>
                  </a:lnTo>
                  <a:lnTo>
                    <a:pt x="24557" y="35478"/>
                  </a:lnTo>
                  <a:lnTo>
                    <a:pt x="24617" y="35297"/>
                  </a:lnTo>
                  <a:lnTo>
                    <a:pt x="24617" y="35055"/>
                  </a:lnTo>
                  <a:lnTo>
                    <a:pt x="24617" y="34814"/>
                  </a:lnTo>
                  <a:lnTo>
                    <a:pt x="24557" y="34633"/>
                  </a:lnTo>
                  <a:lnTo>
                    <a:pt x="24436" y="34392"/>
                  </a:lnTo>
                  <a:lnTo>
                    <a:pt x="24316" y="34211"/>
                  </a:lnTo>
                  <a:lnTo>
                    <a:pt x="24135" y="34090"/>
                  </a:lnTo>
                  <a:lnTo>
                    <a:pt x="23893" y="33969"/>
                  </a:lnTo>
                  <a:lnTo>
                    <a:pt x="23712" y="33909"/>
                  </a:lnTo>
                  <a:close/>
                  <a:moveTo>
                    <a:pt x="29022" y="33909"/>
                  </a:moveTo>
                  <a:lnTo>
                    <a:pt x="28841" y="33969"/>
                  </a:lnTo>
                  <a:lnTo>
                    <a:pt x="28599" y="34090"/>
                  </a:lnTo>
                  <a:lnTo>
                    <a:pt x="28418" y="34211"/>
                  </a:lnTo>
                  <a:lnTo>
                    <a:pt x="28298" y="34392"/>
                  </a:lnTo>
                  <a:lnTo>
                    <a:pt x="28177" y="34633"/>
                  </a:lnTo>
                  <a:lnTo>
                    <a:pt x="28117" y="34814"/>
                  </a:lnTo>
                  <a:lnTo>
                    <a:pt x="28117" y="35055"/>
                  </a:lnTo>
                  <a:lnTo>
                    <a:pt x="28117" y="35297"/>
                  </a:lnTo>
                  <a:lnTo>
                    <a:pt x="28177" y="35478"/>
                  </a:lnTo>
                  <a:lnTo>
                    <a:pt x="28298" y="35719"/>
                  </a:lnTo>
                  <a:lnTo>
                    <a:pt x="28418" y="35900"/>
                  </a:lnTo>
                  <a:lnTo>
                    <a:pt x="28599" y="36021"/>
                  </a:lnTo>
                  <a:lnTo>
                    <a:pt x="28841" y="36141"/>
                  </a:lnTo>
                  <a:lnTo>
                    <a:pt x="29022" y="36202"/>
                  </a:lnTo>
                  <a:lnTo>
                    <a:pt x="29505" y="36202"/>
                  </a:lnTo>
                  <a:lnTo>
                    <a:pt x="29686" y="36141"/>
                  </a:lnTo>
                  <a:lnTo>
                    <a:pt x="29927" y="36021"/>
                  </a:lnTo>
                  <a:lnTo>
                    <a:pt x="30108" y="35900"/>
                  </a:lnTo>
                  <a:lnTo>
                    <a:pt x="30229" y="35719"/>
                  </a:lnTo>
                  <a:lnTo>
                    <a:pt x="30349" y="35478"/>
                  </a:lnTo>
                  <a:lnTo>
                    <a:pt x="30410" y="35297"/>
                  </a:lnTo>
                  <a:lnTo>
                    <a:pt x="30410" y="35055"/>
                  </a:lnTo>
                  <a:lnTo>
                    <a:pt x="30410" y="34814"/>
                  </a:lnTo>
                  <a:lnTo>
                    <a:pt x="30349" y="34633"/>
                  </a:lnTo>
                  <a:lnTo>
                    <a:pt x="30229" y="34392"/>
                  </a:lnTo>
                  <a:lnTo>
                    <a:pt x="30108" y="34211"/>
                  </a:lnTo>
                  <a:lnTo>
                    <a:pt x="29927" y="34090"/>
                  </a:lnTo>
                  <a:lnTo>
                    <a:pt x="29686" y="33969"/>
                  </a:lnTo>
                  <a:lnTo>
                    <a:pt x="29505" y="33909"/>
                  </a:lnTo>
                  <a:close/>
                  <a:moveTo>
                    <a:pt x="34814" y="33909"/>
                  </a:moveTo>
                  <a:lnTo>
                    <a:pt x="34633" y="33969"/>
                  </a:lnTo>
                  <a:lnTo>
                    <a:pt x="34392" y="34090"/>
                  </a:lnTo>
                  <a:lnTo>
                    <a:pt x="34211" y="34211"/>
                  </a:lnTo>
                  <a:lnTo>
                    <a:pt x="34090" y="34392"/>
                  </a:lnTo>
                  <a:lnTo>
                    <a:pt x="33969" y="34633"/>
                  </a:lnTo>
                  <a:lnTo>
                    <a:pt x="33909" y="34814"/>
                  </a:lnTo>
                  <a:lnTo>
                    <a:pt x="33909" y="35055"/>
                  </a:lnTo>
                  <a:lnTo>
                    <a:pt x="33909" y="35297"/>
                  </a:lnTo>
                  <a:lnTo>
                    <a:pt x="33969" y="35478"/>
                  </a:lnTo>
                  <a:lnTo>
                    <a:pt x="34090" y="35719"/>
                  </a:lnTo>
                  <a:lnTo>
                    <a:pt x="34211" y="35900"/>
                  </a:lnTo>
                  <a:lnTo>
                    <a:pt x="34392" y="36021"/>
                  </a:lnTo>
                  <a:lnTo>
                    <a:pt x="34633" y="36141"/>
                  </a:lnTo>
                  <a:lnTo>
                    <a:pt x="34814" y="36202"/>
                  </a:lnTo>
                  <a:lnTo>
                    <a:pt x="35297" y="36202"/>
                  </a:lnTo>
                  <a:lnTo>
                    <a:pt x="35478" y="36141"/>
                  </a:lnTo>
                  <a:lnTo>
                    <a:pt x="35719" y="36021"/>
                  </a:lnTo>
                  <a:lnTo>
                    <a:pt x="35900" y="35900"/>
                  </a:lnTo>
                  <a:lnTo>
                    <a:pt x="36021" y="35719"/>
                  </a:lnTo>
                  <a:lnTo>
                    <a:pt x="36141" y="35478"/>
                  </a:lnTo>
                  <a:lnTo>
                    <a:pt x="36202" y="35297"/>
                  </a:lnTo>
                  <a:lnTo>
                    <a:pt x="36202" y="35055"/>
                  </a:lnTo>
                  <a:lnTo>
                    <a:pt x="36202" y="34814"/>
                  </a:lnTo>
                  <a:lnTo>
                    <a:pt x="36141" y="34633"/>
                  </a:lnTo>
                  <a:lnTo>
                    <a:pt x="36021" y="34392"/>
                  </a:lnTo>
                  <a:lnTo>
                    <a:pt x="35900" y="34211"/>
                  </a:lnTo>
                  <a:lnTo>
                    <a:pt x="35719" y="34090"/>
                  </a:lnTo>
                  <a:lnTo>
                    <a:pt x="35478" y="33969"/>
                  </a:lnTo>
                  <a:lnTo>
                    <a:pt x="35297" y="33909"/>
                  </a:lnTo>
                  <a:close/>
                  <a:moveTo>
                    <a:pt x="40606" y="33909"/>
                  </a:moveTo>
                  <a:lnTo>
                    <a:pt x="40425" y="33969"/>
                  </a:lnTo>
                  <a:lnTo>
                    <a:pt x="40184" y="34090"/>
                  </a:lnTo>
                  <a:lnTo>
                    <a:pt x="40003" y="34211"/>
                  </a:lnTo>
                  <a:lnTo>
                    <a:pt x="39882" y="34392"/>
                  </a:lnTo>
                  <a:lnTo>
                    <a:pt x="39762" y="34633"/>
                  </a:lnTo>
                  <a:lnTo>
                    <a:pt x="39701" y="34814"/>
                  </a:lnTo>
                  <a:lnTo>
                    <a:pt x="39701" y="35055"/>
                  </a:lnTo>
                  <a:lnTo>
                    <a:pt x="39701" y="35297"/>
                  </a:lnTo>
                  <a:lnTo>
                    <a:pt x="39762" y="35478"/>
                  </a:lnTo>
                  <a:lnTo>
                    <a:pt x="39882" y="35719"/>
                  </a:lnTo>
                  <a:lnTo>
                    <a:pt x="40003" y="35900"/>
                  </a:lnTo>
                  <a:lnTo>
                    <a:pt x="40184" y="36021"/>
                  </a:lnTo>
                  <a:lnTo>
                    <a:pt x="40425" y="36141"/>
                  </a:lnTo>
                  <a:lnTo>
                    <a:pt x="40606" y="36202"/>
                  </a:lnTo>
                  <a:lnTo>
                    <a:pt x="41089" y="36202"/>
                  </a:lnTo>
                  <a:lnTo>
                    <a:pt x="41270" y="36141"/>
                  </a:lnTo>
                  <a:lnTo>
                    <a:pt x="41511" y="36021"/>
                  </a:lnTo>
                  <a:lnTo>
                    <a:pt x="41692" y="35900"/>
                  </a:lnTo>
                  <a:lnTo>
                    <a:pt x="41813" y="35719"/>
                  </a:lnTo>
                  <a:lnTo>
                    <a:pt x="41934" y="35478"/>
                  </a:lnTo>
                  <a:lnTo>
                    <a:pt x="41994" y="35297"/>
                  </a:lnTo>
                  <a:lnTo>
                    <a:pt x="41994" y="35055"/>
                  </a:lnTo>
                  <a:lnTo>
                    <a:pt x="41994" y="34814"/>
                  </a:lnTo>
                  <a:lnTo>
                    <a:pt x="41934" y="34633"/>
                  </a:lnTo>
                  <a:lnTo>
                    <a:pt x="41813" y="34392"/>
                  </a:lnTo>
                  <a:lnTo>
                    <a:pt x="41692" y="34211"/>
                  </a:lnTo>
                  <a:lnTo>
                    <a:pt x="41511" y="34090"/>
                  </a:lnTo>
                  <a:lnTo>
                    <a:pt x="41270" y="33969"/>
                  </a:lnTo>
                  <a:lnTo>
                    <a:pt x="41089" y="33909"/>
                  </a:lnTo>
                  <a:close/>
                  <a:moveTo>
                    <a:pt x="46399" y="33909"/>
                  </a:moveTo>
                  <a:lnTo>
                    <a:pt x="46218" y="33969"/>
                  </a:lnTo>
                  <a:lnTo>
                    <a:pt x="45976" y="34090"/>
                  </a:lnTo>
                  <a:lnTo>
                    <a:pt x="45795" y="34211"/>
                  </a:lnTo>
                  <a:lnTo>
                    <a:pt x="45674" y="34392"/>
                  </a:lnTo>
                  <a:lnTo>
                    <a:pt x="45554" y="34633"/>
                  </a:lnTo>
                  <a:lnTo>
                    <a:pt x="45493" y="34814"/>
                  </a:lnTo>
                  <a:lnTo>
                    <a:pt x="45493" y="35055"/>
                  </a:lnTo>
                  <a:lnTo>
                    <a:pt x="45493" y="35297"/>
                  </a:lnTo>
                  <a:lnTo>
                    <a:pt x="45554" y="35478"/>
                  </a:lnTo>
                  <a:lnTo>
                    <a:pt x="45674" y="35719"/>
                  </a:lnTo>
                  <a:lnTo>
                    <a:pt x="45795" y="35900"/>
                  </a:lnTo>
                  <a:lnTo>
                    <a:pt x="45976" y="36021"/>
                  </a:lnTo>
                  <a:lnTo>
                    <a:pt x="46218" y="36141"/>
                  </a:lnTo>
                  <a:lnTo>
                    <a:pt x="46399" y="36202"/>
                  </a:lnTo>
                  <a:lnTo>
                    <a:pt x="46881" y="36202"/>
                  </a:lnTo>
                  <a:lnTo>
                    <a:pt x="47062" y="36141"/>
                  </a:lnTo>
                  <a:lnTo>
                    <a:pt x="47304" y="36021"/>
                  </a:lnTo>
                  <a:lnTo>
                    <a:pt x="47485" y="35900"/>
                  </a:lnTo>
                  <a:lnTo>
                    <a:pt x="47605" y="35719"/>
                  </a:lnTo>
                  <a:lnTo>
                    <a:pt x="47726" y="35478"/>
                  </a:lnTo>
                  <a:lnTo>
                    <a:pt x="47786" y="35297"/>
                  </a:lnTo>
                  <a:lnTo>
                    <a:pt x="47786" y="35055"/>
                  </a:lnTo>
                  <a:lnTo>
                    <a:pt x="47786" y="34814"/>
                  </a:lnTo>
                  <a:lnTo>
                    <a:pt x="47726" y="34633"/>
                  </a:lnTo>
                  <a:lnTo>
                    <a:pt x="47605" y="34392"/>
                  </a:lnTo>
                  <a:lnTo>
                    <a:pt x="47485" y="34211"/>
                  </a:lnTo>
                  <a:lnTo>
                    <a:pt x="47304" y="34090"/>
                  </a:lnTo>
                  <a:lnTo>
                    <a:pt x="47062" y="33969"/>
                  </a:lnTo>
                  <a:lnTo>
                    <a:pt x="46881" y="33909"/>
                  </a:lnTo>
                  <a:close/>
                  <a:moveTo>
                    <a:pt x="52191" y="33909"/>
                  </a:moveTo>
                  <a:lnTo>
                    <a:pt x="52010" y="33969"/>
                  </a:lnTo>
                  <a:lnTo>
                    <a:pt x="51768" y="34090"/>
                  </a:lnTo>
                  <a:lnTo>
                    <a:pt x="51587" y="34211"/>
                  </a:lnTo>
                  <a:lnTo>
                    <a:pt x="51467" y="34392"/>
                  </a:lnTo>
                  <a:lnTo>
                    <a:pt x="51346" y="34633"/>
                  </a:lnTo>
                  <a:lnTo>
                    <a:pt x="51286" y="34814"/>
                  </a:lnTo>
                  <a:lnTo>
                    <a:pt x="51286" y="35055"/>
                  </a:lnTo>
                  <a:lnTo>
                    <a:pt x="51286" y="35297"/>
                  </a:lnTo>
                  <a:lnTo>
                    <a:pt x="51346" y="35478"/>
                  </a:lnTo>
                  <a:lnTo>
                    <a:pt x="51467" y="35719"/>
                  </a:lnTo>
                  <a:lnTo>
                    <a:pt x="51587" y="35900"/>
                  </a:lnTo>
                  <a:lnTo>
                    <a:pt x="51768" y="36021"/>
                  </a:lnTo>
                  <a:lnTo>
                    <a:pt x="52010" y="36141"/>
                  </a:lnTo>
                  <a:lnTo>
                    <a:pt x="52191" y="36202"/>
                  </a:lnTo>
                  <a:lnTo>
                    <a:pt x="52673" y="36202"/>
                  </a:lnTo>
                  <a:lnTo>
                    <a:pt x="52854" y="36141"/>
                  </a:lnTo>
                  <a:lnTo>
                    <a:pt x="53096" y="36021"/>
                  </a:lnTo>
                  <a:lnTo>
                    <a:pt x="53277" y="35900"/>
                  </a:lnTo>
                  <a:lnTo>
                    <a:pt x="53397" y="35719"/>
                  </a:lnTo>
                  <a:lnTo>
                    <a:pt x="53518" y="35478"/>
                  </a:lnTo>
                  <a:lnTo>
                    <a:pt x="53578" y="35297"/>
                  </a:lnTo>
                  <a:lnTo>
                    <a:pt x="53578" y="35055"/>
                  </a:lnTo>
                  <a:lnTo>
                    <a:pt x="53578" y="34814"/>
                  </a:lnTo>
                  <a:lnTo>
                    <a:pt x="53518" y="34633"/>
                  </a:lnTo>
                  <a:lnTo>
                    <a:pt x="53397" y="34392"/>
                  </a:lnTo>
                  <a:lnTo>
                    <a:pt x="53277" y="34211"/>
                  </a:lnTo>
                  <a:lnTo>
                    <a:pt x="53096" y="34090"/>
                  </a:lnTo>
                  <a:lnTo>
                    <a:pt x="52854" y="33969"/>
                  </a:lnTo>
                  <a:lnTo>
                    <a:pt x="52673" y="33909"/>
                  </a:lnTo>
                  <a:close/>
                  <a:moveTo>
                    <a:pt x="57983" y="33909"/>
                  </a:moveTo>
                  <a:lnTo>
                    <a:pt x="57802" y="33969"/>
                  </a:lnTo>
                  <a:lnTo>
                    <a:pt x="57561" y="34090"/>
                  </a:lnTo>
                  <a:lnTo>
                    <a:pt x="57380" y="34211"/>
                  </a:lnTo>
                  <a:lnTo>
                    <a:pt x="57259" y="34392"/>
                  </a:lnTo>
                  <a:lnTo>
                    <a:pt x="57138" y="34633"/>
                  </a:lnTo>
                  <a:lnTo>
                    <a:pt x="57078" y="34814"/>
                  </a:lnTo>
                  <a:lnTo>
                    <a:pt x="57078" y="35055"/>
                  </a:lnTo>
                  <a:lnTo>
                    <a:pt x="57078" y="35297"/>
                  </a:lnTo>
                  <a:lnTo>
                    <a:pt x="57138" y="35478"/>
                  </a:lnTo>
                  <a:lnTo>
                    <a:pt x="57259" y="35719"/>
                  </a:lnTo>
                  <a:lnTo>
                    <a:pt x="57380" y="35900"/>
                  </a:lnTo>
                  <a:lnTo>
                    <a:pt x="57561" y="36021"/>
                  </a:lnTo>
                  <a:lnTo>
                    <a:pt x="57802" y="36141"/>
                  </a:lnTo>
                  <a:lnTo>
                    <a:pt x="57983" y="36202"/>
                  </a:lnTo>
                  <a:lnTo>
                    <a:pt x="58466" y="36202"/>
                  </a:lnTo>
                  <a:lnTo>
                    <a:pt x="58647" y="36141"/>
                  </a:lnTo>
                  <a:lnTo>
                    <a:pt x="58888" y="36021"/>
                  </a:lnTo>
                  <a:lnTo>
                    <a:pt x="59069" y="35900"/>
                  </a:lnTo>
                  <a:lnTo>
                    <a:pt x="59190" y="35719"/>
                  </a:lnTo>
                  <a:lnTo>
                    <a:pt x="59310" y="35478"/>
                  </a:lnTo>
                  <a:lnTo>
                    <a:pt x="59371" y="35297"/>
                  </a:lnTo>
                  <a:lnTo>
                    <a:pt x="59371" y="35055"/>
                  </a:lnTo>
                  <a:lnTo>
                    <a:pt x="59371" y="34814"/>
                  </a:lnTo>
                  <a:lnTo>
                    <a:pt x="59310" y="34633"/>
                  </a:lnTo>
                  <a:lnTo>
                    <a:pt x="59190" y="34392"/>
                  </a:lnTo>
                  <a:lnTo>
                    <a:pt x="59069" y="34211"/>
                  </a:lnTo>
                  <a:lnTo>
                    <a:pt x="58888" y="34090"/>
                  </a:lnTo>
                  <a:lnTo>
                    <a:pt x="58647" y="33969"/>
                  </a:lnTo>
                  <a:lnTo>
                    <a:pt x="58466" y="33909"/>
                  </a:lnTo>
                  <a:close/>
                  <a:moveTo>
                    <a:pt x="63775" y="33909"/>
                  </a:moveTo>
                  <a:lnTo>
                    <a:pt x="63594" y="33969"/>
                  </a:lnTo>
                  <a:lnTo>
                    <a:pt x="63353" y="34090"/>
                  </a:lnTo>
                  <a:lnTo>
                    <a:pt x="63172" y="34211"/>
                  </a:lnTo>
                  <a:lnTo>
                    <a:pt x="63051" y="34392"/>
                  </a:lnTo>
                  <a:lnTo>
                    <a:pt x="62931" y="34633"/>
                  </a:lnTo>
                  <a:lnTo>
                    <a:pt x="62870" y="34814"/>
                  </a:lnTo>
                  <a:lnTo>
                    <a:pt x="62870" y="35055"/>
                  </a:lnTo>
                  <a:lnTo>
                    <a:pt x="62870" y="35297"/>
                  </a:lnTo>
                  <a:lnTo>
                    <a:pt x="62931" y="35478"/>
                  </a:lnTo>
                  <a:lnTo>
                    <a:pt x="63051" y="35719"/>
                  </a:lnTo>
                  <a:lnTo>
                    <a:pt x="63172" y="35900"/>
                  </a:lnTo>
                  <a:lnTo>
                    <a:pt x="63353" y="36021"/>
                  </a:lnTo>
                  <a:lnTo>
                    <a:pt x="63594" y="36141"/>
                  </a:lnTo>
                  <a:lnTo>
                    <a:pt x="63775" y="36202"/>
                  </a:lnTo>
                  <a:lnTo>
                    <a:pt x="64258" y="36202"/>
                  </a:lnTo>
                  <a:lnTo>
                    <a:pt x="64439" y="36141"/>
                  </a:lnTo>
                  <a:lnTo>
                    <a:pt x="64680" y="36021"/>
                  </a:lnTo>
                  <a:lnTo>
                    <a:pt x="64861" y="35900"/>
                  </a:lnTo>
                  <a:lnTo>
                    <a:pt x="64982" y="35719"/>
                  </a:lnTo>
                  <a:lnTo>
                    <a:pt x="65103" y="35478"/>
                  </a:lnTo>
                  <a:lnTo>
                    <a:pt x="65163" y="35297"/>
                  </a:lnTo>
                  <a:lnTo>
                    <a:pt x="65163" y="35055"/>
                  </a:lnTo>
                  <a:lnTo>
                    <a:pt x="65163" y="34814"/>
                  </a:lnTo>
                  <a:lnTo>
                    <a:pt x="65103" y="34633"/>
                  </a:lnTo>
                  <a:lnTo>
                    <a:pt x="64982" y="34392"/>
                  </a:lnTo>
                  <a:lnTo>
                    <a:pt x="64861" y="34211"/>
                  </a:lnTo>
                  <a:lnTo>
                    <a:pt x="64680" y="34090"/>
                  </a:lnTo>
                  <a:lnTo>
                    <a:pt x="64439" y="33969"/>
                  </a:lnTo>
                  <a:lnTo>
                    <a:pt x="64258" y="33909"/>
                  </a:lnTo>
                  <a:close/>
                  <a:moveTo>
                    <a:pt x="69567" y="33909"/>
                  </a:moveTo>
                  <a:lnTo>
                    <a:pt x="69386" y="33969"/>
                  </a:lnTo>
                  <a:lnTo>
                    <a:pt x="69145" y="34090"/>
                  </a:lnTo>
                  <a:lnTo>
                    <a:pt x="68964" y="34211"/>
                  </a:lnTo>
                  <a:lnTo>
                    <a:pt x="68843" y="34392"/>
                  </a:lnTo>
                  <a:lnTo>
                    <a:pt x="68723" y="34633"/>
                  </a:lnTo>
                  <a:lnTo>
                    <a:pt x="68662" y="34814"/>
                  </a:lnTo>
                  <a:lnTo>
                    <a:pt x="68662" y="35055"/>
                  </a:lnTo>
                  <a:lnTo>
                    <a:pt x="68662" y="35297"/>
                  </a:lnTo>
                  <a:lnTo>
                    <a:pt x="68723" y="35478"/>
                  </a:lnTo>
                  <a:lnTo>
                    <a:pt x="68843" y="35719"/>
                  </a:lnTo>
                  <a:lnTo>
                    <a:pt x="68964" y="35900"/>
                  </a:lnTo>
                  <a:lnTo>
                    <a:pt x="69145" y="36021"/>
                  </a:lnTo>
                  <a:lnTo>
                    <a:pt x="69386" y="36141"/>
                  </a:lnTo>
                  <a:lnTo>
                    <a:pt x="69567" y="36202"/>
                  </a:lnTo>
                  <a:lnTo>
                    <a:pt x="70050" y="36202"/>
                  </a:lnTo>
                  <a:lnTo>
                    <a:pt x="70231" y="36141"/>
                  </a:lnTo>
                  <a:lnTo>
                    <a:pt x="70472" y="36021"/>
                  </a:lnTo>
                  <a:lnTo>
                    <a:pt x="70653" y="35900"/>
                  </a:lnTo>
                  <a:lnTo>
                    <a:pt x="70774" y="35719"/>
                  </a:lnTo>
                  <a:lnTo>
                    <a:pt x="70895" y="35478"/>
                  </a:lnTo>
                  <a:lnTo>
                    <a:pt x="70955" y="35297"/>
                  </a:lnTo>
                  <a:lnTo>
                    <a:pt x="70955" y="35055"/>
                  </a:lnTo>
                  <a:lnTo>
                    <a:pt x="70955" y="34814"/>
                  </a:lnTo>
                  <a:lnTo>
                    <a:pt x="70895" y="34633"/>
                  </a:lnTo>
                  <a:lnTo>
                    <a:pt x="70774" y="34392"/>
                  </a:lnTo>
                  <a:lnTo>
                    <a:pt x="70653" y="34211"/>
                  </a:lnTo>
                  <a:lnTo>
                    <a:pt x="70472" y="34090"/>
                  </a:lnTo>
                  <a:lnTo>
                    <a:pt x="70231" y="33969"/>
                  </a:lnTo>
                  <a:lnTo>
                    <a:pt x="70050" y="33909"/>
                  </a:lnTo>
                  <a:close/>
                  <a:moveTo>
                    <a:pt x="75360" y="33909"/>
                  </a:moveTo>
                  <a:lnTo>
                    <a:pt x="75179" y="33969"/>
                  </a:lnTo>
                  <a:lnTo>
                    <a:pt x="74937" y="34090"/>
                  </a:lnTo>
                  <a:lnTo>
                    <a:pt x="74756" y="34211"/>
                  </a:lnTo>
                  <a:lnTo>
                    <a:pt x="74636" y="34392"/>
                  </a:lnTo>
                  <a:lnTo>
                    <a:pt x="74515" y="34633"/>
                  </a:lnTo>
                  <a:lnTo>
                    <a:pt x="74455" y="34814"/>
                  </a:lnTo>
                  <a:lnTo>
                    <a:pt x="74455" y="35055"/>
                  </a:lnTo>
                  <a:lnTo>
                    <a:pt x="74455" y="35297"/>
                  </a:lnTo>
                  <a:lnTo>
                    <a:pt x="74515" y="35478"/>
                  </a:lnTo>
                  <a:lnTo>
                    <a:pt x="74636" y="35719"/>
                  </a:lnTo>
                  <a:lnTo>
                    <a:pt x="74756" y="35900"/>
                  </a:lnTo>
                  <a:lnTo>
                    <a:pt x="74937" y="36021"/>
                  </a:lnTo>
                  <a:lnTo>
                    <a:pt x="75179" y="36141"/>
                  </a:lnTo>
                  <a:lnTo>
                    <a:pt x="75360" y="36202"/>
                  </a:lnTo>
                  <a:lnTo>
                    <a:pt x="75601" y="36202"/>
                  </a:lnTo>
                  <a:lnTo>
                    <a:pt x="75903" y="36141"/>
                  </a:lnTo>
                  <a:lnTo>
                    <a:pt x="75722" y="33909"/>
                  </a:lnTo>
                  <a:close/>
                  <a:moveTo>
                    <a:pt x="2896" y="36805"/>
                  </a:moveTo>
                  <a:lnTo>
                    <a:pt x="2655" y="36926"/>
                  </a:lnTo>
                  <a:lnTo>
                    <a:pt x="2414" y="37107"/>
                  </a:lnTo>
                  <a:lnTo>
                    <a:pt x="2233" y="37288"/>
                  </a:lnTo>
                  <a:lnTo>
                    <a:pt x="2112" y="37589"/>
                  </a:lnTo>
                  <a:lnTo>
                    <a:pt x="2052" y="37951"/>
                  </a:lnTo>
                  <a:lnTo>
                    <a:pt x="2052" y="38193"/>
                  </a:lnTo>
                  <a:lnTo>
                    <a:pt x="2112" y="38374"/>
                  </a:lnTo>
                  <a:lnTo>
                    <a:pt x="2233" y="38615"/>
                  </a:lnTo>
                  <a:lnTo>
                    <a:pt x="2353" y="38796"/>
                  </a:lnTo>
                  <a:lnTo>
                    <a:pt x="2534" y="38917"/>
                  </a:lnTo>
                  <a:lnTo>
                    <a:pt x="2776" y="39037"/>
                  </a:lnTo>
                  <a:lnTo>
                    <a:pt x="2957" y="39098"/>
                  </a:lnTo>
                  <a:lnTo>
                    <a:pt x="3439" y="39098"/>
                  </a:lnTo>
                  <a:lnTo>
                    <a:pt x="3620" y="39037"/>
                  </a:lnTo>
                  <a:lnTo>
                    <a:pt x="3862" y="38917"/>
                  </a:lnTo>
                  <a:lnTo>
                    <a:pt x="4043" y="38796"/>
                  </a:lnTo>
                  <a:lnTo>
                    <a:pt x="4164" y="38615"/>
                  </a:lnTo>
                  <a:lnTo>
                    <a:pt x="4284" y="38374"/>
                  </a:lnTo>
                  <a:lnTo>
                    <a:pt x="4345" y="38193"/>
                  </a:lnTo>
                  <a:lnTo>
                    <a:pt x="4345" y="37951"/>
                  </a:lnTo>
                  <a:lnTo>
                    <a:pt x="4284" y="37589"/>
                  </a:lnTo>
                  <a:lnTo>
                    <a:pt x="4164" y="37288"/>
                  </a:lnTo>
                  <a:lnTo>
                    <a:pt x="3982" y="37107"/>
                  </a:lnTo>
                  <a:lnTo>
                    <a:pt x="3741" y="36926"/>
                  </a:lnTo>
                  <a:lnTo>
                    <a:pt x="3500" y="36805"/>
                  </a:lnTo>
                  <a:close/>
                  <a:moveTo>
                    <a:pt x="8689" y="36805"/>
                  </a:moveTo>
                  <a:lnTo>
                    <a:pt x="8447" y="36926"/>
                  </a:lnTo>
                  <a:lnTo>
                    <a:pt x="8206" y="37107"/>
                  </a:lnTo>
                  <a:lnTo>
                    <a:pt x="8025" y="37288"/>
                  </a:lnTo>
                  <a:lnTo>
                    <a:pt x="7904" y="37589"/>
                  </a:lnTo>
                  <a:lnTo>
                    <a:pt x="7844" y="37951"/>
                  </a:lnTo>
                  <a:lnTo>
                    <a:pt x="7844" y="38193"/>
                  </a:lnTo>
                  <a:lnTo>
                    <a:pt x="7904" y="38374"/>
                  </a:lnTo>
                  <a:lnTo>
                    <a:pt x="8025" y="38615"/>
                  </a:lnTo>
                  <a:lnTo>
                    <a:pt x="8146" y="38796"/>
                  </a:lnTo>
                  <a:lnTo>
                    <a:pt x="8327" y="38917"/>
                  </a:lnTo>
                  <a:lnTo>
                    <a:pt x="8568" y="39037"/>
                  </a:lnTo>
                  <a:lnTo>
                    <a:pt x="8749" y="39098"/>
                  </a:lnTo>
                  <a:lnTo>
                    <a:pt x="9232" y="39098"/>
                  </a:lnTo>
                  <a:lnTo>
                    <a:pt x="9413" y="39037"/>
                  </a:lnTo>
                  <a:lnTo>
                    <a:pt x="9654" y="38917"/>
                  </a:lnTo>
                  <a:lnTo>
                    <a:pt x="9835" y="38796"/>
                  </a:lnTo>
                  <a:lnTo>
                    <a:pt x="9956" y="38615"/>
                  </a:lnTo>
                  <a:lnTo>
                    <a:pt x="10076" y="38374"/>
                  </a:lnTo>
                  <a:lnTo>
                    <a:pt x="10137" y="38193"/>
                  </a:lnTo>
                  <a:lnTo>
                    <a:pt x="10137" y="37951"/>
                  </a:lnTo>
                  <a:lnTo>
                    <a:pt x="10076" y="37589"/>
                  </a:lnTo>
                  <a:lnTo>
                    <a:pt x="9956" y="37288"/>
                  </a:lnTo>
                  <a:lnTo>
                    <a:pt x="9775" y="37107"/>
                  </a:lnTo>
                  <a:lnTo>
                    <a:pt x="9533" y="36926"/>
                  </a:lnTo>
                  <a:lnTo>
                    <a:pt x="9292" y="36805"/>
                  </a:lnTo>
                  <a:close/>
                  <a:moveTo>
                    <a:pt x="14481" y="36805"/>
                  </a:moveTo>
                  <a:lnTo>
                    <a:pt x="14240" y="36926"/>
                  </a:lnTo>
                  <a:lnTo>
                    <a:pt x="13998" y="37107"/>
                  </a:lnTo>
                  <a:lnTo>
                    <a:pt x="13817" y="37288"/>
                  </a:lnTo>
                  <a:lnTo>
                    <a:pt x="13697" y="37589"/>
                  </a:lnTo>
                  <a:lnTo>
                    <a:pt x="13636" y="37951"/>
                  </a:lnTo>
                  <a:lnTo>
                    <a:pt x="13636" y="38193"/>
                  </a:lnTo>
                  <a:lnTo>
                    <a:pt x="13697" y="38374"/>
                  </a:lnTo>
                  <a:lnTo>
                    <a:pt x="13817" y="38615"/>
                  </a:lnTo>
                  <a:lnTo>
                    <a:pt x="13938" y="38796"/>
                  </a:lnTo>
                  <a:lnTo>
                    <a:pt x="14119" y="38917"/>
                  </a:lnTo>
                  <a:lnTo>
                    <a:pt x="14360" y="39037"/>
                  </a:lnTo>
                  <a:lnTo>
                    <a:pt x="14541" y="39098"/>
                  </a:lnTo>
                  <a:lnTo>
                    <a:pt x="15024" y="39098"/>
                  </a:lnTo>
                  <a:lnTo>
                    <a:pt x="15205" y="39037"/>
                  </a:lnTo>
                  <a:lnTo>
                    <a:pt x="15446" y="38917"/>
                  </a:lnTo>
                  <a:lnTo>
                    <a:pt x="15627" y="38796"/>
                  </a:lnTo>
                  <a:lnTo>
                    <a:pt x="15748" y="38615"/>
                  </a:lnTo>
                  <a:lnTo>
                    <a:pt x="15869" y="38374"/>
                  </a:lnTo>
                  <a:lnTo>
                    <a:pt x="15929" y="38193"/>
                  </a:lnTo>
                  <a:lnTo>
                    <a:pt x="15929" y="37951"/>
                  </a:lnTo>
                  <a:lnTo>
                    <a:pt x="15869" y="37589"/>
                  </a:lnTo>
                  <a:lnTo>
                    <a:pt x="15748" y="37288"/>
                  </a:lnTo>
                  <a:lnTo>
                    <a:pt x="15567" y="37107"/>
                  </a:lnTo>
                  <a:lnTo>
                    <a:pt x="15326" y="36926"/>
                  </a:lnTo>
                  <a:lnTo>
                    <a:pt x="15084" y="36805"/>
                  </a:lnTo>
                  <a:close/>
                  <a:moveTo>
                    <a:pt x="20273" y="36805"/>
                  </a:moveTo>
                  <a:lnTo>
                    <a:pt x="20032" y="36926"/>
                  </a:lnTo>
                  <a:lnTo>
                    <a:pt x="19790" y="37107"/>
                  </a:lnTo>
                  <a:lnTo>
                    <a:pt x="19609" y="37288"/>
                  </a:lnTo>
                  <a:lnTo>
                    <a:pt x="19489" y="37589"/>
                  </a:lnTo>
                  <a:lnTo>
                    <a:pt x="19428" y="37951"/>
                  </a:lnTo>
                  <a:lnTo>
                    <a:pt x="19428" y="38193"/>
                  </a:lnTo>
                  <a:lnTo>
                    <a:pt x="19489" y="38374"/>
                  </a:lnTo>
                  <a:lnTo>
                    <a:pt x="19609" y="38615"/>
                  </a:lnTo>
                  <a:lnTo>
                    <a:pt x="19730" y="38796"/>
                  </a:lnTo>
                  <a:lnTo>
                    <a:pt x="19911" y="38917"/>
                  </a:lnTo>
                  <a:lnTo>
                    <a:pt x="20152" y="39037"/>
                  </a:lnTo>
                  <a:lnTo>
                    <a:pt x="20333" y="39098"/>
                  </a:lnTo>
                  <a:lnTo>
                    <a:pt x="20816" y="39098"/>
                  </a:lnTo>
                  <a:lnTo>
                    <a:pt x="20997" y="39037"/>
                  </a:lnTo>
                  <a:lnTo>
                    <a:pt x="21239" y="38917"/>
                  </a:lnTo>
                  <a:lnTo>
                    <a:pt x="21420" y="38796"/>
                  </a:lnTo>
                  <a:lnTo>
                    <a:pt x="21540" y="38615"/>
                  </a:lnTo>
                  <a:lnTo>
                    <a:pt x="21661" y="38374"/>
                  </a:lnTo>
                  <a:lnTo>
                    <a:pt x="21721" y="38193"/>
                  </a:lnTo>
                  <a:lnTo>
                    <a:pt x="21721" y="37951"/>
                  </a:lnTo>
                  <a:lnTo>
                    <a:pt x="21661" y="37589"/>
                  </a:lnTo>
                  <a:lnTo>
                    <a:pt x="21540" y="37288"/>
                  </a:lnTo>
                  <a:lnTo>
                    <a:pt x="21359" y="37107"/>
                  </a:lnTo>
                  <a:lnTo>
                    <a:pt x="21118" y="36926"/>
                  </a:lnTo>
                  <a:lnTo>
                    <a:pt x="20876" y="36805"/>
                  </a:lnTo>
                  <a:close/>
                  <a:moveTo>
                    <a:pt x="26065" y="36805"/>
                  </a:moveTo>
                  <a:lnTo>
                    <a:pt x="25824" y="36926"/>
                  </a:lnTo>
                  <a:lnTo>
                    <a:pt x="25583" y="37107"/>
                  </a:lnTo>
                  <a:lnTo>
                    <a:pt x="25402" y="37288"/>
                  </a:lnTo>
                  <a:lnTo>
                    <a:pt x="25281" y="37589"/>
                  </a:lnTo>
                  <a:lnTo>
                    <a:pt x="25221" y="37951"/>
                  </a:lnTo>
                  <a:lnTo>
                    <a:pt x="25221" y="38193"/>
                  </a:lnTo>
                  <a:lnTo>
                    <a:pt x="25281" y="38374"/>
                  </a:lnTo>
                  <a:lnTo>
                    <a:pt x="25402" y="38615"/>
                  </a:lnTo>
                  <a:lnTo>
                    <a:pt x="25522" y="38796"/>
                  </a:lnTo>
                  <a:lnTo>
                    <a:pt x="25703" y="38917"/>
                  </a:lnTo>
                  <a:lnTo>
                    <a:pt x="25945" y="39037"/>
                  </a:lnTo>
                  <a:lnTo>
                    <a:pt x="26126" y="39098"/>
                  </a:lnTo>
                  <a:lnTo>
                    <a:pt x="26608" y="39098"/>
                  </a:lnTo>
                  <a:lnTo>
                    <a:pt x="26789" y="39037"/>
                  </a:lnTo>
                  <a:lnTo>
                    <a:pt x="27031" y="38917"/>
                  </a:lnTo>
                  <a:lnTo>
                    <a:pt x="27212" y="38796"/>
                  </a:lnTo>
                  <a:lnTo>
                    <a:pt x="27332" y="38615"/>
                  </a:lnTo>
                  <a:lnTo>
                    <a:pt x="27453" y="38374"/>
                  </a:lnTo>
                  <a:lnTo>
                    <a:pt x="27513" y="38193"/>
                  </a:lnTo>
                  <a:lnTo>
                    <a:pt x="27513" y="37951"/>
                  </a:lnTo>
                  <a:lnTo>
                    <a:pt x="27453" y="37589"/>
                  </a:lnTo>
                  <a:lnTo>
                    <a:pt x="27332" y="37288"/>
                  </a:lnTo>
                  <a:lnTo>
                    <a:pt x="27151" y="37107"/>
                  </a:lnTo>
                  <a:lnTo>
                    <a:pt x="26910" y="36926"/>
                  </a:lnTo>
                  <a:lnTo>
                    <a:pt x="26669" y="36805"/>
                  </a:lnTo>
                  <a:close/>
                  <a:moveTo>
                    <a:pt x="31858" y="36805"/>
                  </a:moveTo>
                  <a:lnTo>
                    <a:pt x="31616" y="36926"/>
                  </a:lnTo>
                  <a:lnTo>
                    <a:pt x="31375" y="37107"/>
                  </a:lnTo>
                  <a:lnTo>
                    <a:pt x="31194" y="37288"/>
                  </a:lnTo>
                  <a:lnTo>
                    <a:pt x="31073" y="37589"/>
                  </a:lnTo>
                  <a:lnTo>
                    <a:pt x="31013" y="37951"/>
                  </a:lnTo>
                  <a:lnTo>
                    <a:pt x="31013" y="38193"/>
                  </a:lnTo>
                  <a:lnTo>
                    <a:pt x="31073" y="38374"/>
                  </a:lnTo>
                  <a:lnTo>
                    <a:pt x="31194" y="38615"/>
                  </a:lnTo>
                  <a:lnTo>
                    <a:pt x="31315" y="38796"/>
                  </a:lnTo>
                  <a:lnTo>
                    <a:pt x="31496" y="38917"/>
                  </a:lnTo>
                  <a:lnTo>
                    <a:pt x="31737" y="39037"/>
                  </a:lnTo>
                  <a:lnTo>
                    <a:pt x="31918" y="39098"/>
                  </a:lnTo>
                  <a:lnTo>
                    <a:pt x="32401" y="39098"/>
                  </a:lnTo>
                  <a:lnTo>
                    <a:pt x="32582" y="39037"/>
                  </a:lnTo>
                  <a:lnTo>
                    <a:pt x="32823" y="38917"/>
                  </a:lnTo>
                  <a:lnTo>
                    <a:pt x="33004" y="38796"/>
                  </a:lnTo>
                  <a:lnTo>
                    <a:pt x="33125" y="38615"/>
                  </a:lnTo>
                  <a:lnTo>
                    <a:pt x="33245" y="38374"/>
                  </a:lnTo>
                  <a:lnTo>
                    <a:pt x="33306" y="38193"/>
                  </a:lnTo>
                  <a:lnTo>
                    <a:pt x="33306" y="37951"/>
                  </a:lnTo>
                  <a:lnTo>
                    <a:pt x="33245" y="37589"/>
                  </a:lnTo>
                  <a:lnTo>
                    <a:pt x="33125" y="37288"/>
                  </a:lnTo>
                  <a:lnTo>
                    <a:pt x="32944" y="37107"/>
                  </a:lnTo>
                  <a:lnTo>
                    <a:pt x="32702" y="36926"/>
                  </a:lnTo>
                  <a:lnTo>
                    <a:pt x="32461" y="36805"/>
                  </a:lnTo>
                  <a:close/>
                  <a:moveTo>
                    <a:pt x="37650" y="36805"/>
                  </a:moveTo>
                  <a:lnTo>
                    <a:pt x="37408" y="36926"/>
                  </a:lnTo>
                  <a:lnTo>
                    <a:pt x="37167" y="37107"/>
                  </a:lnTo>
                  <a:lnTo>
                    <a:pt x="36986" y="37288"/>
                  </a:lnTo>
                  <a:lnTo>
                    <a:pt x="36865" y="37589"/>
                  </a:lnTo>
                  <a:lnTo>
                    <a:pt x="36805" y="37951"/>
                  </a:lnTo>
                  <a:lnTo>
                    <a:pt x="36805" y="38193"/>
                  </a:lnTo>
                  <a:lnTo>
                    <a:pt x="36865" y="38374"/>
                  </a:lnTo>
                  <a:lnTo>
                    <a:pt x="36986" y="38615"/>
                  </a:lnTo>
                  <a:lnTo>
                    <a:pt x="37107" y="38796"/>
                  </a:lnTo>
                  <a:lnTo>
                    <a:pt x="37288" y="38917"/>
                  </a:lnTo>
                  <a:lnTo>
                    <a:pt x="37529" y="39037"/>
                  </a:lnTo>
                  <a:lnTo>
                    <a:pt x="37710" y="39098"/>
                  </a:lnTo>
                  <a:lnTo>
                    <a:pt x="38193" y="39098"/>
                  </a:lnTo>
                  <a:lnTo>
                    <a:pt x="38374" y="39037"/>
                  </a:lnTo>
                  <a:lnTo>
                    <a:pt x="38615" y="38917"/>
                  </a:lnTo>
                  <a:lnTo>
                    <a:pt x="38796" y="38796"/>
                  </a:lnTo>
                  <a:lnTo>
                    <a:pt x="38917" y="38615"/>
                  </a:lnTo>
                  <a:lnTo>
                    <a:pt x="39038" y="38374"/>
                  </a:lnTo>
                  <a:lnTo>
                    <a:pt x="39098" y="38193"/>
                  </a:lnTo>
                  <a:lnTo>
                    <a:pt x="39098" y="37951"/>
                  </a:lnTo>
                  <a:lnTo>
                    <a:pt x="39038" y="37589"/>
                  </a:lnTo>
                  <a:lnTo>
                    <a:pt x="38917" y="37288"/>
                  </a:lnTo>
                  <a:lnTo>
                    <a:pt x="38736" y="37107"/>
                  </a:lnTo>
                  <a:lnTo>
                    <a:pt x="38495" y="36926"/>
                  </a:lnTo>
                  <a:lnTo>
                    <a:pt x="38253" y="36805"/>
                  </a:lnTo>
                  <a:close/>
                  <a:moveTo>
                    <a:pt x="43442" y="36805"/>
                  </a:moveTo>
                  <a:lnTo>
                    <a:pt x="43201" y="36926"/>
                  </a:lnTo>
                  <a:lnTo>
                    <a:pt x="42959" y="37107"/>
                  </a:lnTo>
                  <a:lnTo>
                    <a:pt x="42778" y="37288"/>
                  </a:lnTo>
                  <a:lnTo>
                    <a:pt x="42658" y="37589"/>
                  </a:lnTo>
                  <a:lnTo>
                    <a:pt x="42597" y="37951"/>
                  </a:lnTo>
                  <a:lnTo>
                    <a:pt x="42597" y="38193"/>
                  </a:lnTo>
                  <a:lnTo>
                    <a:pt x="42658" y="38374"/>
                  </a:lnTo>
                  <a:lnTo>
                    <a:pt x="42778" y="38615"/>
                  </a:lnTo>
                  <a:lnTo>
                    <a:pt x="42899" y="38796"/>
                  </a:lnTo>
                  <a:lnTo>
                    <a:pt x="43080" y="38917"/>
                  </a:lnTo>
                  <a:lnTo>
                    <a:pt x="43321" y="39037"/>
                  </a:lnTo>
                  <a:lnTo>
                    <a:pt x="43502" y="39098"/>
                  </a:lnTo>
                  <a:lnTo>
                    <a:pt x="43985" y="39098"/>
                  </a:lnTo>
                  <a:lnTo>
                    <a:pt x="44166" y="39037"/>
                  </a:lnTo>
                  <a:lnTo>
                    <a:pt x="44407" y="38917"/>
                  </a:lnTo>
                  <a:lnTo>
                    <a:pt x="44588" y="38796"/>
                  </a:lnTo>
                  <a:lnTo>
                    <a:pt x="44709" y="38615"/>
                  </a:lnTo>
                  <a:lnTo>
                    <a:pt x="44830" y="38374"/>
                  </a:lnTo>
                  <a:lnTo>
                    <a:pt x="44890" y="38193"/>
                  </a:lnTo>
                  <a:lnTo>
                    <a:pt x="44890" y="37951"/>
                  </a:lnTo>
                  <a:lnTo>
                    <a:pt x="44830" y="37589"/>
                  </a:lnTo>
                  <a:lnTo>
                    <a:pt x="44709" y="37288"/>
                  </a:lnTo>
                  <a:lnTo>
                    <a:pt x="44528" y="37107"/>
                  </a:lnTo>
                  <a:lnTo>
                    <a:pt x="44287" y="36926"/>
                  </a:lnTo>
                  <a:lnTo>
                    <a:pt x="44045" y="36805"/>
                  </a:lnTo>
                  <a:close/>
                  <a:moveTo>
                    <a:pt x="49234" y="36805"/>
                  </a:moveTo>
                  <a:lnTo>
                    <a:pt x="48993" y="36926"/>
                  </a:lnTo>
                  <a:lnTo>
                    <a:pt x="48752" y="37107"/>
                  </a:lnTo>
                  <a:lnTo>
                    <a:pt x="48571" y="37288"/>
                  </a:lnTo>
                  <a:lnTo>
                    <a:pt x="48450" y="37589"/>
                  </a:lnTo>
                  <a:lnTo>
                    <a:pt x="48390" y="37951"/>
                  </a:lnTo>
                  <a:lnTo>
                    <a:pt x="48390" y="38193"/>
                  </a:lnTo>
                  <a:lnTo>
                    <a:pt x="48450" y="38374"/>
                  </a:lnTo>
                  <a:lnTo>
                    <a:pt x="48571" y="38615"/>
                  </a:lnTo>
                  <a:lnTo>
                    <a:pt x="48691" y="38796"/>
                  </a:lnTo>
                  <a:lnTo>
                    <a:pt x="48872" y="38917"/>
                  </a:lnTo>
                  <a:lnTo>
                    <a:pt x="49114" y="39037"/>
                  </a:lnTo>
                  <a:lnTo>
                    <a:pt x="49295" y="39098"/>
                  </a:lnTo>
                  <a:lnTo>
                    <a:pt x="49777" y="39098"/>
                  </a:lnTo>
                  <a:lnTo>
                    <a:pt x="49958" y="39037"/>
                  </a:lnTo>
                  <a:lnTo>
                    <a:pt x="50200" y="38917"/>
                  </a:lnTo>
                  <a:lnTo>
                    <a:pt x="50381" y="38796"/>
                  </a:lnTo>
                  <a:lnTo>
                    <a:pt x="50501" y="38615"/>
                  </a:lnTo>
                  <a:lnTo>
                    <a:pt x="50622" y="38374"/>
                  </a:lnTo>
                  <a:lnTo>
                    <a:pt x="50682" y="38193"/>
                  </a:lnTo>
                  <a:lnTo>
                    <a:pt x="50682" y="37951"/>
                  </a:lnTo>
                  <a:lnTo>
                    <a:pt x="50622" y="37589"/>
                  </a:lnTo>
                  <a:lnTo>
                    <a:pt x="50501" y="37288"/>
                  </a:lnTo>
                  <a:lnTo>
                    <a:pt x="50320" y="37107"/>
                  </a:lnTo>
                  <a:lnTo>
                    <a:pt x="50079" y="36926"/>
                  </a:lnTo>
                  <a:lnTo>
                    <a:pt x="49838" y="36805"/>
                  </a:lnTo>
                  <a:close/>
                  <a:moveTo>
                    <a:pt x="55027" y="36805"/>
                  </a:moveTo>
                  <a:lnTo>
                    <a:pt x="54785" y="36926"/>
                  </a:lnTo>
                  <a:lnTo>
                    <a:pt x="54544" y="37107"/>
                  </a:lnTo>
                  <a:lnTo>
                    <a:pt x="54363" y="37288"/>
                  </a:lnTo>
                  <a:lnTo>
                    <a:pt x="54242" y="37589"/>
                  </a:lnTo>
                  <a:lnTo>
                    <a:pt x="54182" y="37951"/>
                  </a:lnTo>
                  <a:lnTo>
                    <a:pt x="54182" y="38193"/>
                  </a:lnTo>
                  <a:lnTo>
                    <a:pt x="54242" y="38374"/>
                  </a:lnTo>
                  <a:lnTo>
                    <a:pt x="54363" y="38615"/>
                  </a:lnTo>
                  <a:lnTo>
                    <a:pt x="54483" y="38796"/>
                  </a:lnTo>
                  <a:lnTo>
                    <a:pt x="54665" y="38917"/>
                  </a:lnTo>
                  <a:lnTo>
                    <a:pt x="54906" y="39037"/>
                  </a:lnTo>
                  <a:lnTo>
                    <a:pt x="55087" y="39098"/>
                  </a:lnTo>
                  <a:lnTo>
                    <a:pt x="55570" y="39098"/>
                  </a:lnTo>
                  <a:lnTo>
                    <a:pt x="55751" y="39037"/>
                  </a:lnTo>
                  <a:lnTo>
                    <a:pt x="55992" y="38917"/>
                  </a:lnTo>
                  <a:lnTo>
                    <a:pt x="56173" y="38796"/>
                  </a:lnTo>
                  <a:lnTo>
                    <a:pt x="56294" y="38615"/>
                  </a:lnTo>
                  <a:lnTo>
                    <a:pt x="56414" y="38374"/>
                  </a:lnTo>
                  <a:lnTo>
                    <a:pt x="56475" y="38193"/>
                  </a:lnTo>
                  <a:lnTo>
                    <a:pt x="56475" y="37951"/>
                  </a:lnTo>
                  <a:lnTo>
                    <a:pt x="56414" y="37589"/>
                  </a:lnTo>
                  <a:lnTo>
                    <a:pt x="56294" y="37288"/>
                  </a:lnTo>
                  <a:lnTo>
                    <a:pt x="56113" y="37107"/>
                  </a:lnTo>
                  <a:lnTo>
                    <a:pt x="55871" y="36926"/>
                  </a:lnTo>
                  <a:lnTo>
                    <a:pt x="55630" y="36805"/>
                  </a:lnTo>
                  <a:close/>
                  <a:moveTo>
                    <a:pt x="60819" y="36805"/>
                  </a:moveTo>
                  <a:lnTo>
                    <a:pt x="60577" y="36926"/>
                  </a:lnTo>
                  <a:lnTo>
                    <a:pt x="60336" y="37107"/>
                  </a:lnTo>
                  <a:lnTo>
                    <a:pt x="60155" y="37288"/>
                  </a:lnTo>
                  <a:lnTo>
                    <a:pt x="60034" y="37589"/>
                  </a:lnTo>
                  <a:lnTo>
                    <a:pt x="59974" y="37951"/>
                  </a:lnTo>
                  <a:lnTo>
                    <a:pt x="59974" y="38193"/>
                  </a:lnTo>
                  <a:lnTo>
                    <a:pt x="60034" y="38374"/>
                  </a:lnTo>
                  <a:lnTo>
                    <a:pt x="60155" y="38615"/>
                  </a:lnTo>
                  <a:lnTo>
                    <a:pt x="60276" y="38796"/>
                  </a:lnTo>
                  <a:lnTo>
                    <a:pt x="60457" y="38917"/>
                  </a:lnTo>
                  <a:lnTo>
                    <a:pt x="60698" y="39037"/>
                  </a:lnTo>
                  <a:lnTo>
                    <a:pt x="60879" y="39098"/>
                  </a:lnTo>
                  <a:lnTo>
                    <a:pt x="61362" y="39098"/>
                  </a:lnTo>
                  <a:lnTo>
                    <a:pt x="61543" y="39037"/>
                  </a:lnTo>
                  <a:lnTo>
                    <a:pt x="61784" y="38917"/>
                  </a:lnTo>
                  <a:lnTo>
                    <a:pt x="61965" y="38796"/>
                  </a:lnTo>
                  <a:lnTo>
                    <a:pt x="62086" y="38615"/>
                  </a:lnTo>
                  <a:lnTo>
                    <a:pt x="62206" y="38374"/>
                  </a:lnTo>
                  <a:lnTo>
                    <a:pt x="62267" y="38193"/>
                  </a:lnTo>
                  <a:lnTo>
                    <a:pt x="62267" y="37951"/>
                  </a:lnTo>
                  <a:lnTo>
                    <a:pt x="62206" y="37589"/>
                  </a:lnTo>
                  <a:lnTo>
                    <a:pt x="62086" y="37288"/>
                  </a:lnTo>
                  <a:lnTo>
                    <a:pt x="61905" y="37107"/>
                  </a:lnTo>
                  <a:lnTo>
                    <a:pt x="61663" y="36926"/>
                  </a:lnTo>
                  <a:lnTo>
                    <a:pt x="61422" y="36805"/>
                  </a:lnTo>
                  <a:close/>
                  <a:moveTo>
                    <a:pt x="66611" y="36805"/>
                  </a:moveTo>
                  <a:lnTo>
                    <a:pt x="66370" y="36926"/>
                  </a:lnTo>
                  <a:lnTo>
                    <a:pt x="66128" y="37107"/>
                  </a:lnTo>
                  <a:lnTo>
                    <a:pt x="65947" y="37288"/>
                  </a:lnTo>
                  <a:lnTo>
                    <a:pt x="65827" y="37589"/>
                  </a:lnTo>
                  <a:lnTo>
                    <a:pt x="65766" y="37951"/>
                  </a:lnTo>
                  <a:lnTo>
                    <a:pt x="65766" y="38193"/>
                  </a:lnTo>
                  <a:lnTo>
                    <a:pt x="65827" y="38374"/>
                  </a:lnTo>
                  <a:lnTo>
                    <a:pt x="65947" y="38615"/>
                  </a:lnTo>
                  <a:lnTo>
                    <a:pt x="66068" y="38796"/>
                  </a:lnTo>
                  <a:lnTo>
                    <a:pt x="66249" y="38917"/>
                  </a:lnTo>
                  <a:lnTo>
                    <a:pt x="66490" y="39037"/>
                  </a:lnTo>
                  <a:lnTo>
                    <a:pt x="66671" y="39098"/>
                  </a:lnTo>
                  <a:lnTo>
                    <a:pt x="67154" y="39098"/>
                  </a:lnTo>
                  <a:lnTo>
                    <a:pt x="67335" y="39037"/>
                  </a:lnTo>
                  <a:lnTo>
                    <a:pt x="67576" y="38917"/>
                  </a:lnTo>
                  <a:lnTo>
                    <a:pt x="67757" y="38796"/>
                  </a:lnTo>
                  <a:lnTo>
                    <a:pt x="67878" y="38615"/>
                  </a:lnTo>
                  <a:lnTo>
                    <a:pt x="67999" y="38374"/>
                  </a:lnTo>
                  <a:lnTo>
                    <a:pt x="68059" y="38193"/>
                  </a:lnTo>
                  <a:lnTo>
                    <a:pt x="68059" y="37951"/>
                  </a:lnTo>
                  <a:lnTo>
                    <a:pt x="67999" y="37589"/>
                  </a:lnTo>
                  <a:lnTo>
                    <a:pt x="67878" y="37288"/>
                  </a:lnTo>
                  <a:lnTo>
                    <a:pt x="67697" y="37107"/>
                  </a:lnTo>
                  <a:lnTo>
                    <a:pt x="67456" y="36926"/>
                  </a:lnTo>
                  <a:lnTo>
                    <a:pt x="67214" y="36805"/>
                  </a:lnTo>
                  <a:close/>
                  <a:moveTo>
                    <a:pt x="72403" y="36805"/>
                  </a:moveTo>
                  <a:lnTo>
                    <a:pt x="72162" y="36926"/>
                  </a:lnTo>
                  <a:lnTo>
                    <a:pt x="71921" y="37107"/>
                  </a:lnTo>
                  <a:lnTo>
                    <a:pt x="71740" y="37288"/>
                  </a:lnTo>
                  <a:lnTo>
                    <a:pt x="71619" y="37589"/>
                  </a:lnTo>
                  <a:lnTo>
                    <a:pt x="71559" y="37951"/>
                  </a:lnTo>
                  <a:lnTo>
                    <a:pt x="71559" y="38193"/>
                  </a:lnTo>
                  <a:lnTo>
                    <a:pt x="71619" y="38374"/>
                  </a:lnTo>
                  <a:lnTo>
                    <a:pt x="71740" y="38615"/>
                  </a:lnTo>
                  <a:lnTo>
                    <a:pt x="71860" y="38796"/>
                  </a:lnTo>
                  <a:lnTo>
                    <a:pt x="72041" y="38917"/>
                  </a:lnTo>
                  <a:lnTo>
                    <a:pt x="72283" y="39037"/>
                  </a:lnTo>
                  <a:lnTo>
                    <a:pt x="72464" y="39098"/>
                  </a:lnTo>
                  <a:lnTo>
                    <a:pt x="72946" y="39098"/>
                  </a:lnTo>
                  <a:lnTo>
                    <a:pt x="73127" y="39037"/>
                  </a:lnTo>
                  <a:lnTo>
                    <a:pt x="73369" y="38917"/>
                  </a:lnTo>
                  <a:lnTo>
                    <a:pt x="73550" y="38796"/>
                  </a:lnTo>
                  <a:lnTo>
                    <a:pt x="73670" y="38615"/>
                  </a:lnTo>
                  <a:lnTo>
                    <a:pt x="73791" y="38374"/>
                  </a:lnTo>
                  <a:lnTo>
                    <a:pt x="73851" y="38193"/>
                  </a:lnTo>
                  <a:lnTo>
                    <a:pt x="73851" y="37951"/>
                  </a:lnTo>
                  <a:lnTo>
                    <a:pt x="73791" y="37589"/>
                  </a:lnTo>
                  <a:lnTo>
                    <a:pt x="73670" y="37288"/>
                  </a:lnTo>
                  <a:lnTo>
                    <a:pt x="73489" y="37107"/>
                  </a:lnTo>
                  <a:lnTo>
                    <a:pt x="73248" y="36926"/>
                  </a:lnTo>
                  <a:lnTo>
                    <a:pt x="73007" y="36805"/>
                  </a:lnTo>
                  <a:close/>
                  <a:moveTo>
                    <a:pt x="302" y="39701"/>
                  </a:moveTo>
                  <a:lnTo>
                    <a:pt x="0" y="39761"/>
                  </a:lnTo>
                  <a:lnTo>
                    <a:pt x="181" y="41994"/>
                  </a:lnTo>
                  <a:lnTo>
                    <a:pt x="543" y="41994"/>
                  </a:lnTo>
                  <a:lnTo>
                    <a:pt x="724" y="41934"/>
                  </a:lnTo>
                  <a:lnTo>
                    <a:pt x="966" y="41813"/>
                  </a:lnTo>
                  <a:lnTo>
                    <a:pt x="1147" y="41692"/>
                  </a:lnTo>
                  <a:lnTo>
                    <a:pt x="1267" y="41511"/>
                  </a:lnTo>
                  <a:lnTo>
                    <a:pt x="1388" y="41270"/>
                  </a:lnTo>
                  <a:lnTo>
                    <a:pt x="1448" y="41089"/>
                  </a:lnTo>
                  <a:lnTo>
                    <a:pt x="1448" y="40847"/>
                  </a:lnTo>
                  <a:lnTo>
                    <a:pt x="1448" y="40606"/>
                  </a:lnTo>
                  <a:lnTo>
                    <a:pt x="1388" y="40425"/>
                  </a:lnTo>
                  <a:lnTo>
                    <a:pt x="1267" y="40184"/>
                  </a:lnTo>
                  <a:lnTo>
                    <a:pt x="1147" y="40003"/>
                  </a:lnTo>
                  <a:lnTo>
                    <a:pt x="966" y="39882"/>
                  </a:lnTo>
                  <a:lnTo>
                    <a:pt x="724" y="39761"/>
                  </a:lnTo>
                  <a:lnTo>
                    <a:pt x="543" y="39701"/>
                  </a:lnTo>
                  <a:close/>
                  <a:moveTo>
                    <a:pt x="5853" y="39701"/>
                  </a:moveTo>
                  <a:lnTo>
                    <a:pt x="5672" y="39761"/>
                  </a:lnTo>
                  <a:lnTo>
                    <a:pt x="5431" y="39882"/>
                  </a:lnTo>
                  <a:lnTo>
                    <a:pt x="5250" y="40003"/>
                  </a:lnTo>
                  <a:lnTo>
                    <a:pt x="5129" y="40184"/>
                  </a:lnTo>
                  <a:lnTo>
                    <a:pt x="5008" y="40425"/>
                  </a:lnTo>
                  <a:lnTo>
                    <a:pt x="4948" y="40606"/>
                  </a:lnTo>
                  <a:lnTo>
                    <a:pt x="4948" y="40847"/>
                  </a:lnTo>
                  <a:lnTo>
                    <a:pt x="4948" y="41089"/>
                  </a:lnTo>
                  <a:lnTo>
                    <a:pt x="5008" y="41270"/>
                  </a:lnTo>
                  <a:lnTo>
                    <a:pt x="5129" y="41511"/>
                  </a:lnTo>
                  <a:lnTo>
                    <a:pt x="5250" y="41692"/>
                  </a:lnTo>
                  <a:lnTo>
                    <a:pt x="5431" y="41813"/>
                  </a:lnTo>
                  <a:lnTo>
                    <a:pt x="5672" y="41934"/>
                  </a:lnTo>
                  <a:lnTo>
                    <a:pt x="5853" y="41994"/>
                  </a:lnTo>
                  <a:lnTo>
                    <a:pt x="6336" y="41994"/>
                  </a:lnTo>
                  <a:lnTo>
                    <a:pt x="6517" y="41934"/>
                  </a:lnTo>
                  <a:lnTo>
                    <a:pt x="6758" y="41813"/>
                  </a:lnTo>
                  <a:lnTo>
                    <a:pt x="6939" y="41692"/>
                  </a:lnTo>
                  <a:lnTo>
                    <a:pt x="7060" y="41511"/>
                  </a:lnTo>
                  <a:lnTo>
                    <a:pt x="7180" y="41270"/>
                  </a:lnTo>
                  <a:lnTo>
                    <a:pt x="7241" y="41089"/>
                  </a:lnTo>
                  <a:lnTo>
                    <a:pt x="7241" y="40847"/>
                  </a:lnTo>
                  <a:lnTo>
                    <a:pt x="7241" y="40606"/>
                  </a:lnTo>
                  <a:lnTo>
                    <a:pt x="7180" y="40425"/>
                  </a:lnTo>
                  <a:lnTo>
                    <a:pt x="7060" y="40184"/>
                  </a:lnTo>
                  <a:lnTo>
                    <a:pt x="6939" y="40003"/>
                  </a:lnTo>
                  <a:lnTo>
                    <a:pt x="6758" y="39882"/>
                  </a:lnTo>
                  <a:lnTo>
                    <a:pt x="6517" y="39761"/>
                  </a:lnTo>
                  <a:lnTo>
                    <a:pt x="6336" y="39701"/>
                  </a:lnTo>
                  <a:close/>
                  <a:moveTo>
                    <a:pt x="11645" y="39701"/>
                  </a:moveTo>
                  <a:lnTo>
                    <a:pt x="11464" y="39761"/>
                  </a:lnTo>
                  <a:lnTo>
                    <a:pt x="11223" y="39882"/>
                  </a:lnTo>
                  <a:lnTo>
                    <a:pt x="11042" y="40003"/>
                  </a:lnTo>
                  <a:lnTo>
                    <a:pt x="10921" y="40184"/>
                  </a:lnTo>
                  <a:lnTo>
                    <a:pt x="10800" y="40425"/>
                  </a:lnTo>
                  <a:lnTo>
                    <a:pt x="10740" y="40606"/>
                  </a:lnTo>
                  <a:lnTo>
                    <a:pt x="10740" y="40847"/>
                  </a:lnTo>
                  <a:lnTo>
                    <a:pt x="10740" y="41089"/>
                  </a:lnTo>
                  <a:lnTo>
                    <a:pt x="10800" y="41270"/>
                  </a:lnTo>
                  <a:lnTo>
                    <a:pt x="10921" y="41511"/>
                  </a:lnTo>
                  <a:lnTo>
                    <a:pt x="11042" y="41692"/>
                  </a:lnTo>
                  <a:lnTo>
                    <a:pt x="11223" y="41813"/>
                  </a:lnTo>
                  <a:lnTo>
                    <a:pt x="11464" y="41934"/>
                  </a:lnTo>
                  <a:lnTo>
                    <a:pt x="11645" y="41994"/>
                  </a:lnTo>
                  <a:lnTo>
                    <a:pt x="12128" y="41994"/>
                  </a:lnTo>
                  <a:lnTo>
                    <a:pt x="12309" y="41934"/>
                  </a:lnTo>
                  <a:lnTo>
                    <a:pt x="12550" y="41813"/>
                  </a:lnTo>
                  <a:lnTo>
                    <a:pt x="12731" y="41692"/>
                  </a:lnTo>
                  <a:lnTo>
                    <a:pt x="12852" y="41511"/>
                  </a:lnTo>
                  <a:lnTo>
                    <a:pt x="12973" y="41270"/>
                  </a:lnTo>
                  <a:lnTo>
                    <a:pt x="13033" y="41089"/>
                  </a:lnTo>
                  <a:lnTo>
                    <a:pt x="13033" y="40847"/>
                  </a:lnTo>
                  <a:lnTo>
                    <a:pt x="13033" y="40606"/>
                  </a:lnTo>
                  <a:lnTo>
                    <a:pt x="12973" y="40425"/>
                  </a:lnTo>
                  <a:lnTo>
                    <a:pt x="12852" y="40184"/>
                  </a:lnTo>
                  <a:lnTo>
                    <a:pt x="12731" y="40003"/>
                  </a:lnTo>
                  <a:lnTo>
                    <a:pt x="12550" y="39882"/>
                  </a:lnTo>
                  <a:lnTo>
                    <a:pt x="12309" y="39761"/>
                  </a:lnTo>
                  <a:lnTo>
                    <a:pt x="12128" y="39701"/>
                  </a:lnTo>
                  <a:close/>
                  <a:moveTo>
                    <a:pt x="17437" y="39701"/>
                  </a:moveTo>
                  <a:lnTo>
                    <a:pt x="17256" y="39761"/>
                  </a:lnTo>
                  <a:lnTo>
                    <a:pt x="17015" y="39882"/>
                  </a:lnTo>
                  <a:lnTo>
                    <a:pt x="16834" y="40003"/>
                  </a:lnTo>
                  <a:lnTo>
                    <a:pt x="16713" y="40184"/>
                  </a:lnTo>
                  <a:lnTo>
                    <a:pt x="16593" y="40425"/>
                  </a:lnTo>
                  <a:lnTo>
                    <a:pt x="16532" y="40606"/>
                  </a:lnTo>
                  <a:lnTo>
                    <a:pt x="16532" y="40847"/>
                  </a:lnTo>
                  <a:lnTo>
                    <a:pt x="16532" y="41089"/>
                  </a:lnTo>
                  <a:lnTo>
                    <a:pt x="16593" y="41270"/>
                  </a:lnTo>
                  <a:lnTo>
                    <a:pt x="16713" y="41511"/>
                  </a:lnTo>
                  <a:lnTo>
                    <a:pt x="16834" y="41692"/>
                  </a:lnTo>
                  <a:lnTo>
                    <a:pt x="17015" y="41813"/>
                  </a:lnTo>
                  <a:lnTo>
                    <a:pt x="17256" y="41934"/>
                  </a:lnTo>
                  <a:lnTo>
                    <a:pt x="17437" y="41994"/>
                  </a:lnTo>
                  <a:lnTo>
                    <a:pt x="17920" y="41994"/>
                  </a:lnTo>
                  <a:lnTo>
                    <a:pt x="18101" y="41934"/>
                  </a:lnTo>
                  <a:lnTo>
                    <a:pt x="18342" y="41813"/>
                  </a:lnTo>
                  <a:lnTo>
                    <a:pt x="18523" y="41692"/>
                  </a:lnTo>
                  <a:lnTo>
                    <a:pt x="18644" y="41511"/>
                  </a:lnTo>
                  <a:lnTo>
                    <a:pt x="18765" y="41270"/>
                  </a:lnTo>
                  <a:lnTo>
                    <a:pt x="18825" y="41089"/>
                  </a:lnTo>
                  <a:lnTo>
                    <a:pt x="18825" y="40847"/>
                  </a:lnTo>
                  <a:lnTo>
                    <a:pt x="18825" y="40606"/>
                  </a:lnTo>
                  <a:lnTo>
                    <a:pt x="18765" y="40425"/>
                  </a:lnTo>
                  <a:lnTo>
                    <a:pt x="18644" y="40184"/>
                  </a:lnTo>
                  <a:lnTo>
                    <a:pt x="18523" y="40003"/>
                  </a:lnTo>
                  <a:lnTo>
                    <a:pt x="18342" y="39882"/>
                  </a:lnTo>
                  <a:lnTo>
                    <a:pt x="18101" y="39761"/>
                  </a:lnTo>
                  <a:lnTo>
                    <a:pt x="17920" y="39701"/>
                  </a:lnTo>
                  <a:close/>
                  <a:moveTo>
                    <a:pt x="23230" y="39701"/>
                  </a:moveTo>
                  <a:lnTo>
                    <a:pt x="23049" y="39761"/>
                  </a:lnTo>
                  <a:lnTo>
                    <a:pt x="22807" y="39882"/>
                  </a:lnTo>
                  <a:lnTo>
                    <a:pt x="22626" y="40003"/>
                  </a:lnTo>
                  <a:lnTo>
                    <a:pt x="22506" y="40184"/>
                  </a:lnTo>
                  <a:lnTo>
                    <a:pt x="22385" y="40425"/>
                  </a:lnTo>
                  <a:lnTo>
                    <a:pt x="22325" y="40606"/>
                  </a:lnTo>
                  <a:lnTo>
                    <a:pt x="22325" y="40847"/>
                  </a:lnTo>
                  <a:lnTo>
                    <a:pt x="22325" y="41089"/>
                  </a:lnTo>
                  <a:lnTo>
                    <a:pt x="22385" y="41270"/>
                  </a:lnTo>
                  <a:lnTo>
                    <a:pt x="22506" y="41511"/>
                  </a:lnTo>
                  <a:lnTo>
                    <a:pt x="22626" y="41692"/>
                  </a:lnTo>
                  <a:lnTo>
                    <a:pt x="22807" y="41813"/>
                  </a:lnTo>
                  <a:lnTo>
                    <a:pt x="23049" y="41934"/>
                  </a:lnTo>
                  <a:lnTo>
                    <a:pt x="23230" y="41994"/>
                  </a:lnTo>
                  <a:lnTo>
                    <a:pt x="23712" y="41994"/>
                  </a:lnTo>
                  <a:lnTo>
                    <a:pt x="23893" y="41934"/>
                  </a:lnTo>
                  <a:lnTo>
                    <a:pt x="24135" y="41813"/>
                  </a:lnTo>
                  <a:lnTo>
                    <a:pt x="24316" y="41692"/>
                  </a:lnTo>
                  <a:lnTo>
                    <a:pt x="24436" y="41511"/>
                  </a:lnTo>
                  <a:lnTo>
                    <a:pt x="24557" y="41270"/>
                  </a:lnTo>
                  <a:lnTo>
                    <a:pt x="24617" y="41089"/>
                  </a:lnTo>
                  <a:lnTo>
                    <a:pt x="24617" y="40847"/>
                  </a:lnTo>
                  <a:lnTo>
                    <a:pt x="24617" y="40606"/>
                  </a:lnTo>
                  <a:lnTo>
                    <a:pt x="24557" y="40425"/>
                  </a:lnTo>
                  <a:lnTo>
                    <a:pt x="24436" y="40184"/>
                  </a:lnTo>
                  <a:lnTo>
                    <a:pt x="24316" y="40003"/>
                  </a:lnTo>
                  <a:lnTo>
                    <a:pt x="24135" y="39882"/>
                  </a:lnTo>
                  <a:lnTo>
                    <a:pt x="23893" y="39761"/>
                  </a:lnTo>
                  <a:lnTo>
                    <a:pt x="23712" y="39701"/>
                  </a:lnTo>
                  <a:close/>
                  <a:moveTo>
                    <a:pt x="29022" y="39701"/>
                  </a:moveTo>
                  <a:lnTo>
                    <a:pt x="28841" y="39761"/>
                  </a:lnTo>
                  <a:lnTo>
                    <a:pt x="28599" y="39882"/>
                  </a:lnTo>
                  <a:lnTo>
                    <a:pt x="28418" y="40003"/>
                  </a:lnTo>
                  <a:lnTo>
                    <a:pt x="28298" y="40184"/>
                  </a:lnTo>
                  <a:lnTo>
                    <a:pt x="28177" y="40425"/>
                  </a:lnTo>
                  <a:lnTo>
                    <a:pt x="28117" y="40606"/>
                  </a:lnTo>
                  <a:lnTo>
                    <a:pt x="28117" y="40847"/>
                  </a:lnTo>
                  <a:lnTo>
                    <a:pt x="28117" y="41089"/>
                  </a:lnTo>
                  <a:lnTo>
                    <a:pt x="28177" y="41270"/>
                  </a:lnTo>
                  <a:lnTo>
                    <a:pt x="28298" y="41511"/>
                  </a:lnTo>
                  <a:lnTo>
                    <a:pt x="28418" y="41692"/>
                  </a:lnTo>
                  <a:lnTo>
                    <a:pt x="28599" y="41813"/>
                  </a:lnTo>
                  <a:lnTo>
                    <a:pt x="28841" y="41934"/>
                  </a:lnTo>
                  <a:lnTo>
                    <a:pt x="29022" y="41994"/>
                  </a:lnTo>
                  <a:lnTo>
                    <a:pt x="29505" y="41994"/>
                  </a:lnTo>
                  <a:lnTo>
                    <a:pt x="29686" y="41934"/>
                  </a:lnTo>
                  <a:lnTo>
                    <a:pt x="29927" y="41813"/>
                  </a:lnTo>
                  <a:lnTo>
                    <a:pt x="30108" y="41692"/>
                  </a:lnTo>
                  <a:lnTo>
                    <a:pt x="30229" y="41511"/>
                  </a:lnTo>
                  <a:lnTo>
                    <a:pt x="30349" y="41270"/>
                  </a:lnTo>
                  <a:lnTo>
                    <a:pt x="30410" y="41089"/>
                  </a:lnTo>
                  <a:lnTo>
                    <a:pt x="30410" y="40847"/>
                  </a:lnTo>
                  <a:lnTo>
                    <a:pt x="30410" y="40606"/>
                  </a:lnTo>
                  <a:lnTo>
                    <a:pt x="30349" y="40425"/>
                  </a:lnTo>
                  <a:lnTo>
                    <a:pt x="30229" y="40184"/>
                  </a:lnTo>
                  <a:lnTo>
                    <a:pt x="30108" y="40003"/>
                  </a:lnTo>
                  <a:lnTo>
                    <a:pt x="29927" y="39882"/>
                  </a:lnTo>
                  <a:lnTo>
                    <a:pt x="29686" y="39761"/>
                  </a:lnTo>
                  <a:lnTo>
                    <a:pt x="29505" y="39701"/>
                  </a:lnTo>
                  <a:close/>
                  <a:moveTo>
                    <a:pt x="34814" y="39701"/>
                  </a:moveTo>
                  <a:lnTo>
                    <a:pt x="34633" y="39761"/>
                  </a:lnTo>
                  <a:lnTo>
                    <a:pt x="34392" y="39882"/>
                  </a:lnTo>
                  <a:lnTo>
                    <a:pt x="34211" y="40003"/>
                  </a:lnTo>
                  <a:lnTo>
                    <a:pt x="34090" y="40184"/>
                  </a:lnTo>
                  <a:lnTo>
                    <a:pt x="33969" y="40425"/>
                  </a:lnTo>
                  <a:lnTo>
                    <a:pt x="33909" y="40606"/>
                  </a:lnTo>
                  <a:lnTo>
                    <a:pt x="33909" y="40847"/>
                  </a:lnTo>
                  <a:lnTo>
                    <a:pt x="33909" y="41089"/>
                  </a:lnTo>
                  <a:lnTo>
                    <a:pt x="33969" y="41270"/>
                  </a:lnTo>
                  <a:lnTo>
                    <a:pt x="34090" y="41511"/>
                  </a:lnTo>
                  <a:lnTo>
                    <a:pt x="34211" y="41692"/>
                  </a:lnTo>
                  <a:lnTo>
                    <a:pt x="34392" y="41813"/>
                  </a:lnTo>
                  <a:lnTo>
                    <a:pt x="34633" y="41934"/>
                  </a:lnTo>
                  <a:lnTo>
                    <a:pt x="34814" y="41994"/>
                  </a:lnTo>
                  <a:lnTo>
                    <a:pt x="35297" y="41994"/>
                  </a:lnTo>
                  <a:lnTo>
                    <a:pt x="35478" y="41934"/>
                  </a:lnTo>
                  <a:lnTo>
                    <a:pt x="35719" y="41813"/>
                  </a:lnTo>
                  <a:lnTo>
                    <a:pt x="35900" y="41692"/>
                  </a:lnTo>
                  <a:lnTo>
                    <a:pt x="36021" y="41511"/>
                  </a:lnTo>
                  <a:lnTo>
                    <a:pt x="36141" y="41270"/>
                  </a:lnTo>
                  <a:lnTo>
                    <a:pt x="36202" y="41089"/>
                  </a:lnTo>
                  <a:lnTo>
                    <a:pt x="36202" y="40847"/>
                  </a:lnTo>
                  <a:lnTo>
                    <a:pt x="36202" y="40606"/>
                  </a:lnTo>
                  <a:lnTo>
                    <a:pt x="36141" y="40425"/>
                  </a:lnTo>
                  <a:lnTo>
                    <a:pt x="36021" y="40184"/>
                  </a:lnTo>
                  <a:lnTo>
                    <a:pt x="35900" y="40003"/>
                  </a:lnTo>
                  <a:lnTo>
                    <a:pt x="35719" y="39882"/>
                  </a:lnTo>
                  <a:lnTo>
                    <a:pt x="35478" y="39761"/>
                  </a:lnTo>
                  <a:lnTo>
                    <a:pt x="35297" y="39701"/>
                  </a:lnTo>
                  <a:close/>
                  <a:moveTo>
                    <a:pt x="40606" y="39701"/>
                  </a:moveTo>
                  <a:lnTo>
                    <a:pt x="40425" y="39761"/>
                  </a:lnTo>
                  <a:lnTo>
                    <a:pt x="40184" y="39882"/>
                  </a:lnTo>
                  <a:lnTo>
                    <a:pt x="40003" y="40003"/>
                  </a:lnTo>
                  <a:lnTo>
                    <a:pt x="39882" y="40184"/>
                  </a:lnTo>
                  <a:lnTo>
                    <a:pt x="39762" y="40425"/>
                  </a:lnTo>
                  <a:lnTo>
                    <a:pt x="39701" y="40606"/>
                  </a:lnTo>
                  <a:lnTo>
                    <a:pt x="39701" y="40847"/>
                  </a:lnTo>
                  <a:lnTo>
                    <a:pt x="39701" y="41089"/>
                  </a:lnTo>
                  <a:lnTo>
                    <a:pt x="39762" y="41270"/>
                  </a:lnTo>
                  <a:lnTo>
                    <a:pt x="39882" y="41511"/>
                  </a:lnTo>
                  <a:lnTo>
                    <a:pt x="40003" y="41692"/>
                  </a:lnTo>
                  <a:lnTo>
                    <a:pt x="40184" y="41813"/>
                  </a:lnTo>
                  <a:lnTo>
                    <a:pt x="40425" y="41934"/>
                  </a:lnTo>
                  <a:lnTo>
                    <a:pt x="40606" y="41994"/>
                  </a:lnTo>
                  <a:lnTo>
                    <a:pt x="41089" y="41994"/>
                  </a:lnTo>
                  <a:lnTo>
                    <a:pt x="41270" y="41934"/>
                  </a:lnTo>
                  <a:lnTo>
                    <a:pt x="41511" y="41813"/>
                  </a:lnTo>
                  <a:lnTo>
                    <a:pt x="41692" y="41692"/>
                  </a:lnTo>
                  <a:lnTo>
                    <a:pt x="41813" y="41511"/>
                  </a:lnTo>
                  <a:lnTo>
                    <a:pt x="41934" y="41270"/>
                  </a:lnTo>
                  <a:lnTo>
                    <a:pt x="41994" y="41089"/>
                  </a:lnTo>
                  <a:lnTo>
                    <a:pt x="41994" y="40847"/>
                  </a:lnTo>
                  <a:lnTo>
                    <a:pt x="41994" y="40606"/>
                  </a:lnTo>
                  <a:lnTo>
                    <a:pt x="41934" y="40425"/>
                  </a:lnTo>
                  <a:lnTo>
                    <a:pt x="41813" y="40184"/>
                  </a:lnTo>
                  <a:lnTo>
                    <a:pt x="41692" y="40003"/>
                  </a:lnTo>
                  <a:lnTo>
                    <a:pt x="41511" y="39882"/>
                  </a:lnTo>
                  <a:lnTo>
                    <a:pt x="41270" y="39761"/>
                  </a:lnTo>
                  <a:lnTo>
                    <a:pt x="41089" y="39701"/>
                  </a:lnTo>
                  <a:close/>
                  <a:moveTo>
                    <a:pt x="46399" y="39701"/>
                  </a:moveTo>
                  <a:lnTo>
                    <a:pt x="46218" y="39761"/>
                  </a:lnTo>
                  <a:lnTo>
                    <a:pt x="45976" y="39882"/>
                  </a:lnTo>
                  <a:lnTo>
                    <a:pt x="45795" y="40003"/>
                  </a:lnTo>
                  <a:lnTo>
                    <a:pt x="45674" y="40184"/>
                  </a:lnTo>
                  <a:lnTo>
                    <a:pt x="45554" y="40425"/>
                  </a:lnTo>
                  <a:lnTo>
                    <a:pt x="45493" y="40606"/>
                  </a:lnTo>
                  <a:lnTo>
                    <a:pt x="45493" y="40847"/>
                  </a:lnTo>
                  <a:lnTo>
                    <a:pt x="45493" y="41089"/>
                  </a:lnTo>
                  <a:lnTo>
                    <a:pt x="45554" y="41270"/>
                  </a:lnTo>
                  <a:lnTo>
                    <a:pt x="45674" y="41511"/>
                  </a:lnTo>
                  <a:lnTo>
                    <a:pt x="45795" y="41692"/>
                  </a:lnTo>
                  <a:lnTo>
                    <a:pt x="45976" y="41813"/>
                  </a:lnTo>
                  <a:lnTo>
                    <a:pt x="46218" y="41934"/>
                  </a:lnTo>
                  <a:lnTo>
                    <a:pt x="46399" y="41994"/>
                  </a:lnTo>
                  <a:lnTo>
                    <a:pt x="46881" y="41994"/>
                  </a:lnTo>
                  <a:lnTo>
                    <a:pt x="47062" y="41934"/>
                  </a:lnTo>
                  <a:lnTo>
                    <a:pt x="47304" y="41813"/>
                  </a:lnTo>
                  <a:lnTo>
                    <a:pt x="47485" y="41692"/>
                  </a:lnTo>
                  <a:lnTo>
                    <a:pt x="47605" y="41511"/>
                  </a:lnTo>
                  <a:lnTo>
                    <a:pt x="47726" y="41270"/>
                  </a:lnTo>
                  <a:lnTo>
                    <a:pt x="47786" y="41089"/>
                  </a:lnTo>
                  <a:lnTo>
                    <a:pt x="47786" y="40847"/>
                  </a:lnTo>
                  <a:lnTo>
                    <a:pt x="47786" y="40606"/>
                  </a:lnTo>
                  <a:lnTo>
                    <a:pt x="47726" y="40425"/>
                  </a:lnTo>
                  <a:lnTo>
                    <a:pt x="47605" y="40184"/>
                  </a:lnTo>
                  <a:lnTo>
                    <a:pt x="47485" y="40003"/>
                  </a:lnTo>
                  <a:lnTo>
                    <a:pt x="47304" y="39882"/>
                  </a:lnTo>
                  <a:lnTo>
                    <a:pt x="47062" y="39761"/>
                  </a:lnTo>
                  <a:lnTo>
                    <a:pt x="46881" y="39701"/>
                  </a:lnTo>
                  <a:close/>
                  <a:moveTo>
                    <a:pt x="52191" y="39701"/>
                  </a:moveTo>
                  <a:lnTo>
                    <a:pt x="52010" y="39761"/>
                  </a:lnTo>
                  <a:lnTo>
                    <a:pt x="51768" y="39882"/>
                  </a:lnTo>
                  <a:lnTo>
                    <a:pt x="51587" y="40003"/>
                  </a:lnTo>
                  <a:lnTo>
                    <a:pt x="51467" y="40184"/>
                  </a:lnTo>
                  <a:lnTo>
                    <a:pt x="51346" y="40425"/>
                  </a:lnTo>
                  <a:lnTo>
                    <a:pt x="51286" y="40606"/>
                  </a:lnTo>
                  <a:lnTo>
                    <a:pt x="51286" y="40847"/>
                  </a:lnTo>
                  <a:lnTo>
                    <a:pt x="51286" y="41089"/>
                  </a:lnTo>
                  <a:lnTo>
                    <a:pt x="51346" y="41270"/>
                  </a:lnTo>
                  <a:lnTo>
                    <a:pt x="51467" y="41511"/>
                  </a:lnTo>
                  <a:lnTo>
                    <a:pt x="51587" y="41692"/>
                  </a:lnTo>
                  <a:lnTo>
                    <a:pt x="51768" y="41813"/>
                  </a:lnTo>
                  <a:lnTo>
                    <a:pt x="52010" y="41934"/>
                  </a:lnTo>
                  <a:lnTo>
                    <a:pt x="52191" y="41994"/>
                  </a:lnTo>
                  <a:lnTo>
                    <a:pt x="52673" y="41994"/>
                  </a:lnTo>
                  <a:lnTo>
                    <a:pt x="52854" y="41934"/>
                  </a:lnTo>
                  <a:lnTo>
                    <a:pt x="53096" y="41813"/>
                  </a:lnTo>
                  <a:lnTo>
                    <a:pt x="53277" y="41692"/>
                  </a:lnTo>
                  <a:lnTo>
                    <a:pt x="53397" y="41511"/>
                  </a:lnTo>
                  <a:lnTo>
                    <a:pt x="53518" y="41270"/>
                  </a:lnTo>
                  <a:lnTo>
                    <a:pt x="53578" y="41089"/>
                  </a:lnTo>
                  <a:lnTo>
                    <a:pt x="53578" y="40847"/>
                  </a:lnTo>
                  <a:lnTo>
                    <a:pt x="53578" y="40606"/>
                  </a:lnTo>
                  <a:lnTo>
                    <a:pt x="53518" y="40425"/>
                  </a:lnTo>
                  <a:lnTo>
                    <a:pt x="53397" y="40184"/>
                  </a:lnTo>
                  <a:lnTo>
                    <a:pt x="53277" y="40003"/>
                  </a:lnTo>
                  <a:lnTo>
                    <a:pt x="53096" y="39882"/>
                  </a:lnTo>
                  <a:lnTo>
                    <a:pt x="52854" y="39761"/>
                  </a:lnTo>
                  <a:lnTo>
                    <a:pt x="52673" y="39701"/>
                  </a:lnTo>
                  <a:close/>
                  <a:moveTo>
                    <a:pt x="57983" y="39701"/>
                  </a:moveTo>
                  <a:lnTo>
                    <a:pt x="57802" y="39761"/>
                  </a:lnTo>
                  <a:lnTo>
                    <a:pt x="57561" y="39882"/>
                  </a:lnTo>
                  <a:lnTo>
                    <a:pt x="57380" y="40003"/>
                  </a:lnTo>
                  <a:lnTo>
                    <a:pt x="57259" y="40184"/>
                  </a:lnTo>
                  <a:lnTo>
                    <a:pt x="57138" y="40425"/>
                  </a:lnTo>
                  <a:lnTo>
                    <a:pt x="57078" y="40606"/>
                  </a:lnTo>
                  <a:lnTo>
                    <a:pt x="57078" y="40847"/>
                  </a:lnTo>
                  <a:lnTo>
                    <a:pt x="57078" y="41089"/>
                  </a:lnTo>
                  <a:lnTo>
                    <a:pt x="57138" y="41270"/>
                  </a:lnTo>
                  <a:lnTo>
                    <a:pt x="57259" y="41511"/>
                  </a:lnTo>
                  <a:lnTo>
                    <a:pt x="57380" y="41692"/>
                  </a:lnTo>
                  <a:lnTo>
                    <a:pt x="57561" y="41813"/>
                  </a:lnTo>
                  <a:lnTo>
                    <a:pt x="57802" y="41934"/>
                  </a:lnTo>
                  <a:lnTo>
                    <a:pt x="57983" y="41994"/>
                  </a:lnTo>
                  <a:lnTo>
                    <a:pt x="58466" y="41994"/>
                  </a:lnTo>
                  <a:lnTo>
                    <a:pt x="58647" y="41934"/>
                  </a:lnTo>
                  <a:lnTo>
                    <a:pt x="58888" y="41813"/>
                  </a:lnTo>
                  <a:lnTo>
                    <a:pt x="59069" y="41692"/>
                  </a:lnTo>
                  <a:lnTo>
                    <a:pt x="59190" y="41511"/>
                  </a:lnTo>
                  <a:lnTo>
                    <a:pt x="59310" y="41270"/>
                  </a:lnTo>
                  <a:lnTo>
                    <a:pt x="59371" y="41089"/>
                  </a:lnTo>
                  <a:lnTo>
                    <a:pt x="59371" y="40847"/>
                  </a:lnTo>
                  <a:lnTo>
                    <a:pt x="59371" y="40606"/>
                  </a:lnTo>
                  <a:lnTo>
                    <a:pt x="59310" y="40425"/>
                  </a:lnTo>
                  <a:lnTo>
                    <a:pt x="59190" y="40184"/>
                  </a:lnTo>
                  <a:lnTo>
                    <a:pt x="59069" y="40003"/>
                  </a:lnTo>
                  <a:lnTo>
                    <a:pt x="58888" y="39882"/>
                  </a:lnTo>
                  <a:lnTo>
                    <a:pt x="58647" y="39761"/>
                  </a:lnTo>
                  <a:lnTo>
                    <a:pt x="58466" y="39701"/>
                  </a:lnTo>
                  <a:close/>
                  <a:moveTo>
                    <a:pt x="63775" y="39701"/>
                  </a:moveTo>
                  <a:lnTo>
                    <a:pt x="63594" y="39761"/>
                  </a:lnTo>
                  <a:lnTo>
                    <a:pt x="63353" y="39882"/>
                  </a:lnTo>
                  <a:lnTo>
                    <a:pt x="63172" y="40003"/>
                  </a:lnTo>
                  <a:lnTo>
                    <a:pt x="63051" y="40184"/>
                  </a:lnTo>
                  <a:lnTo>
                    <a:pt x="62931" y="40425"/>
                  </a:lnTo>
                  <a:lnTo>
                    <a:pt x="62870" y="40606"/>
                  </a:lnTo>
                  <a:lnTo>
                    <a:pt x="62870" y="40847"/>
                  </a:lnTo>
                  <a:lnTo>
                    <a:pt x="62870" y="41089"/>
                  </a:lnTo>
                  <a:lnTo>
                    <a:pt x="62931" y="41270"/>
                  </a:lnTo>
                  <a:lnTo>
                    <a:pt x="63051" y="41511"/>
                  </a:lnTo>
                  <a:lnTo>
                    <a:pt x="63172" y="41692"/>
                  </a:lnTo>
                  <a:lnTo>
                    <a:pt x="63353" y="41813"/>
                  </a:lnTo>
                  <a:lnTo>
                    <a:pt x="63594" y="41934"/>
                  </a:lnTo>
                  <a:lnTo>
                    <a:pt x="63775" y="41994"/>
                  </a:lnTo>
                  <a:lnTo>
                    <a:pt x="64258" y="41994"/>
                  </a:lnTo>
                  <a:lnTo>
                    <a:pt x="64439" y="41934"/>
                  </a:lnTo>
                  <a:lnTo>
                    <a:pt x="64680" y="41813"/>
                  </a:lnTo>
                  <a:lnTo>
                    <a:pt x="64861" y="41692"/>
                  </a:lnTo>
                  <a:lnTo>
                    <a:pt x="64982" y="41511"/>
                  </a:lnTo>
                  <a:lnTo>
                    <a:pt x="65103" y="41270"/>
                  </a:lnTo>
                  <a:lnTo>
                    <a:pt x="65163" y="41089"/>
                  </a:lnTo>
                  <a:lnTo>
                    <a:pt x="65163" y="40847"/>
                  </a:lnTo>
                  <a:lnTo>
                    <a:pt x="65163" y="40606"/>
                  </a:lnTo>
                  <a:lnTo>
                    <a:pt x="65103" y="40425"/>
                  </a:lnTo>
                  <a:lnTo>
                    <a:pt x="64982" y="40184"/>
                  </a:lnTo>
                  <a:lnTo>
                    <a:pt x="64861" y="40003"/>
                  </a:lnTo>
                  <a:lnTo>
                    <a:pt x="64680" y="39882"/>
                  </a:lnTo>
                  <a:lnTo>
                    <a:pt x="64439" y="39761"/>
                  </a:lnTo>
                  <a:lnTo>
                    <a:pt x="64258" y="39701"/>
                  </a:lnTo>
                  <a:close/>
                  <a:moveTo>
                    <a:pt x="69567" y="39701"/>
                  </a:moveTo>
                  <a:lnTo>
                    <a:pt x="69386" y="39761"/>
                  </a:lnTo>
                  <a:lnTo>
                    <a:pt x="69145" y="39882"/>
                  </a:lnTo>
                  <a:lnTo>
                    <a:pt x="68964" y="40003"/>
                  </a:lnTo>
                  <a:lnTo>
                    <a:pt x="68843" y="40184"/>
                  </a:lnTo>
                  <a:lnTo>
                    <a:pt x="68723" y="40425"/>
                  </a:lnTo>
                  <a:lnTo>
                    <a:pt x="68662" y="40606"/>
                  </a:lnTo>
                  <a:lnTo>
                    <a:pt x="68662" y="40847"/>
                  </a:lnTo>
                  <a:lnTo>
                    <a:pt x="68662" y="41089"/>
                  </a:lnTo>
                  <a:lnTo>
                    <a:pt x="68723" y="41270"/>
                  </a:lnTo>
                  <a:lnTo>
                    <a:pt x="68843" y="41511"/>
                  </a:lnTo>
                  <a:lnTo>
                    <a:pt x="68964" y="41692"/>
                  </a:lnTo>
                  <a:lnTo>
                    <a:pt x="69145" y="41813"/>
                  </a:lnTo>
                  <a:lnTo>
                    <a:pt x="69386" y="41934"/>
                  </a:lnTo>
                  <a:lnTo>
                    <a:pt x="69567" y="41994"/>
                  </a:lnTo>
                  <a:lnTo>
                    <a:pt x="70050" y="41994"/>
                  </a:lnTo>
                  <a:lnTo>
                    <a:pt x="70231" y="41934"/>
                  </a:lnTo>
                  <a:lnTo>
                    <a:pt x="70472" y="41813"/>
                  </a:lnTo>
                  <a:lnTo>
                    <a:pt x="70653" y="41692"/>
                  </a:lnTo>
                  <a:lnTo>
                    <a:pt x="70774" y="41511"/>
                  </a:lnTo>
                  <a:lnTo>
                    <a:pt x="70895" y="41270"/>
                  </a:lnTo>
                  <a:lnTo>
                    <a:pt x="70955" y="41089"/>
                  </a:lnTo>
                  <a:lnTo>
                    <a:pt x="70955" y="40847"/>
                  </a:lnTo>
                  <a:lnTo>
                    <a:pt x="70955" y="40606"/>
                  </a:lnTo>
                  <a:lnTo>
                    <a:pt x="70895" y="40425"/>
                  </a:lnTo>
                  <a:lnTo>
                    <a:pt x="70774" y="40184"/>
                  </a:lnTo>
                  <a:lnTo>
                    <a:pt x="70653" y="40003"/>
                  </a:lnTo>
                  <a:lnTo>
                    <a:pt x="70472" y="39882"/>
                  </a:lnTo>
                  <a:lnTo>
                    <a:pt x="70231" y="39761"/>
                  </a:lnTo>
                  <a:lnTo>
                    <a:pt x="70050" y="39701"/>
                  </a:lnTo>
                  <a:close/>
                  <a:moveTo>
                    <a:pt x="75360" y="39701"/>
                  </a:moveTo>
                  <a:lnTo>
                    <a:pt x="75179" y="39761"/>
                  </a:lnTo>
                  <a:lnTo>
                    <a:pt x="74937" y="39882"/>
                  </a:lnTo>
                  <a:lnTo>
                    <a:pt x="74756" y="40003"/>
                  </a:lnTo>
                  <a:lnTo>
                    <a:pt x="74636" y="40184"/>
                  </a:lnTo>
                  <a:lnTo>
                    <a:pt x="74515" y="40425"/>
                  </a:lnTo>
                  <a:lnTo>
                    <a:pt x="74455" y="40606"/>
                  </a:lnTo>
                  <a:lnTo>
                    <a:pt x="74455" y="40847"/>
                  </a:lnTo>
                  <a:lnTo>
                    <a:pt x="74455" y="41089"/>
                  </a:lnTo>
                  <a:lnTo>
                    <a:pt x="74515" y="41270"/>
                  </a:lnTo>
                  <a:lnTo>
                    <a:pt x="74636" y="41511"/>
                  </a:lnTo>
                  <a:lnTo>
                    <a:pt x="74756" y="41692"/>
                  </a:lnTo>
                  <a:lnTo>
                    <a:pt x="74937" y="41813"/>
                  </a:lnTo>
                  <a:lnTo>
                    <a:pt x="75179" y="41934"/>
                  </a:lnTo>
                  <a:lnTo>
                    <a:pt x="75360" y="41994"/>
                  </a:lnTo>
                  <a:lnTo>
                    <a:pt x="75722" y="41994"/>
                  </a:lnTo>
                  <a:lnTo>
                    <a:pt x="75903" y="39761"/>
                  </a:lnTo>
                  <a:lnTo>
                    <a:pt x="75601" y="39701"/>
                  </a:lnTo>
                  <a:close/>
                  <a:moveTo>
                    <a:pt x="2957" y="42597"/>
                  </a:moveTo>
                  <a:lnTo>
                    <a:pt x="2776" y="42658"/>
                  </a:lnTo>
                  <a:lnTo>
                    <a:pt x="2534" y="42778"/>
                  </a:lnTo>
                  <a:lnTo>
                    <a:pt x="2353" y="42899"/>
                  </a:lnTo>
                  <a:lnTo>
                    <a:pt x="2233" y="43080"/>
                  </a:lnTo>
                  <a:lnTo>
                    <a:pt x="2112" y="43321"/>
                  </a:lnTo>
                  <a:lnTo>
                    <a:pt x="2052" y="43502"/>
                  </a:lnTo>
                  <a:lnTo>
                    <a:pt x="2052" y="43744"/>
                  </a:lnTo>
                  <a:lnTo>
                    <a:pt x="2052" y="43985"/>
                  </a:lnTo>
                  <a:lnTo>
                    <a:pt x="2112" y="44166"/>
                  </a:lnTo>
                  <a:lnTo>
                    <a:pt x="2233" y="44407"/>
                  </a:lnTo>
                  <a:lnTo>
                    <a:pt x="2353" y="44588"/>
                  </a:lnTo>
                  <a:lnTo>
                    <a:pt x="2534" y="44709"/>
                  </a:lnTo>
                  <a:lnTo>
                    <a:pt x="2776" y="44830"/>
                  </a:lnTo>
                  <a:lnTo>
                    <a:pt x="2957" y="44890"/>
                  </a:lnTo>
                  <a:lnTo>
                    <a:pt x="3439" y="44890"/>
                  </a:lnTo>
                  <a:lnTo>
                    <a:pt x="3620" y="44830"/>
                  </a:lnTo>
                  <a:lnTo>
                    <a:pt x="3862" y="44709"/>
                  </a:lnTo>
                  <a:lnTo>
                    <a:pt x="4043" y="44588"/>
                  </a:lnTo>
                  <a:lnTo>
                    <a:pt x="4164" y="44407"/>
                  </a:lnTo>
                  <a:lnTo>
                    <a:pt x="4284" y="44166"/>
                  </a:lnTo>
                  <a:lnTo>
                    <a:pt x="4345" y="43985"/>
                  </a:lnTo>
                  <a:lnTo>
                    <a:pt x="4345" y="43744"/>
                  </a:lnTo>
                  <a:lnTo>
                    <a:pt x="4345" y="43502"/>
                  </a:lnTo>
                  <a:lnTo>
                    <a:pt x="4284" y="43321"/>
                  </a:lnTo>
                  <a:lnTo>
                    <a:pt x="4164" y="43080"/>
                  </a:lnTo>
                  <a:lnTo>
                    <a:pt x="4043" y="42899"/>
                  </a:lnTo>
                  <a:lnTo>
                    <a:pt x="3862" y="42778"/>
                  </a:lnTo>
                  <a:lnTo>
                    <a:pt x="3620" y="42658"/>
                  </a:lnTo>
                  <a:lnTo>
                    <a:pt x="3439" y="42597"/>
                  </a:lnTo>
                  <a:close/>
                  <a:moveTo>
                    <a:pt x="8749" y="42597"/>
                  </a:moveTo>
                  <a:lnTo>
                    <a:pt x="8568" y="42658"/>
                  </a:lnTo>
                  <a:lnTo>
                    <a:pt x="8327" y="42778"/>
                  </a:lnTo>
                  <a:lnTo>
                    <a:pt x="8146" y="42899"/>
                  </a:lnTo>
                  <a:lnTo>
                    <a:pt x="8025" y="43080"/>
                  </a:lnTo>
                  <a:lnTo>
                    <a:pt x="7904" y="43321"/>
                  </a:lnTo>
                  <a:lnTo>
                    <a:pt x="7844" y="43502"/>
                  </a:lnTo>
                  <a:lnTo>
                    <a:pt x="7844" y="43744"/>
                  </a:lnTo>
                  <a:lnTo>
                    <a:pt x="7844" y="43985"/>
                  </a:lnTo>
                  <a:lnTo>
                    <a:pt x="7904" y="44166"/>
                  </a:lnTo>
                  <a:lnTo>
                    <a:pt x="8025" y="44407"/>
                  </a:lnTo>
                  <a:lnTo>
                    <a:pt x="8146" y="44588"/>
                  </a:lnTo>
                  <a:lnTo>
                    <a:pt x="8327" y="44709"/>
                  </a:lnTo>
                  <a:lnTo>
                    <a:pt x="8568" y="44830"/>
                  </a:lnTo>
                  <a:lnTo>
                    <a:pt x="8749" y="44890"/>
                  </a:lnTo>
                  <a:lnTo>
                    <a:pt x="9232" y="44890"/>
                  </a:lnTo>
                  <a:lnTo>
                    <a:pt x="9413" y="44830"/>
                  </a:lnTo>
                  <a:lnTo>
                    <a:pt x="9654" y="44709"/>
                  </a:lnTo>
                  <a:lnTo>
                    <a:pt x="9835" y="44588"/>
                  </a:lnTo>
                  <a:lnTo>
                    <a:pt x="9956" y="44407"/>
                  </a:lnTo>
                  <a:lnTo>
                    <a:pt x="10076" y="44166"/>
                  </a:lnTo>
                  <a:lnTo>
                    <a:pt x="10137" y="43985"/>
                  </a:lnTo>
                  <a:lnTo>
                    <a:pt x="10137" y="43744"/>
                  </a:lnTo>
                  <a:lnTo>
                    <a:pt x="10137" y="43502"/>
                  </a:lnTo>
                  <a:lnTo>
                    <a:pt x="10076" y="43321"/>
                  </a:lnTo>
                  <a:lnTo>
                    <a:pt x="9956" y="43080"/>
                  </a:lnTo>
                  <a:lnTo>
                    <a:pt x="9835" y="42899"/>
                  </a:lnTo>
                  <a:lnTo>
                    <a:pt x="9654" y="42778"/>
                  </a:lnTo>
                  <a:lnTo>
                    <a:pt x="9413" y="42658"/>
                  </a:lnTo>
                  <a:lnTo>
                    <a:pt x="9232" y="42597"/>
                  </a:lnTo>
                  <a:close/>
                  <a:moveTo>
                    <a:pt x="14541" y="42597"/>
                  </a:moveTo>
                  <a:lnTo>
                    <a:pt x="14360" y="42658"/>
                  </a:lnTo>
                  <a:lnTo>
                    <a:pt x="14119" y="42778"/>
                  </a:lnTo>
                  <a:lnTo>
                    <a:pt x="13938" y="42899"/>
                  </a:lnTo>
                  <a:lnTo>
                    <a:pt x="13817" y="43080"/>
                  </a:lnTo>
                  <a:lnTo>
                    <a:pt x="13697" y="43321"/>
                  </a:lnTo>
                  <a:lnTo>
                    <a:pt x="13636" y="43502"/>
                  </a:lnTo>
                  <a:lnTo>
                    <a:pt x="13636" y="43744"/>
                  </a:lnTo>
                  <a:lnTo>
                    <a:pt x="13636" y="43985"/>
                  </a:lnTo>
                  <a:lnTo>
                    <a:pt x="13697" y="44166"/>
                  </a:lnTo>
                  <a:lnTo>
                    <a:pt x="13817" y="44407"/>
                  </a:lnTo>
                  <a:lnTo>
                    <a:pt x="13938" y="44588"/>
                  </a:lnTo>
                  <a:lnTo>
                    <a:pt x="14119" y="44709"/>
                  </a:lnTo>
                  <a:lnTo>
                    <a:pt x="14360" y="44830"/>
                  </a:lnTo>
                  <a:lnTo>
                    <a:pt x="14541" y="44890"/>
                  </a:lnTo>
                  <a:lnTo>
                    <a:pt x="15024" y="44890"/>
                  </a:lnTo>
                  <a:lnTo>
                    <a:pt x="15205" y="44830"/>
                  </a:lnTo>
                  <a:lnTo>
                    <a:pt x="15446" y="44709"/>
                  </a:lnTo>
                  <a:lnTo>
                    <a:pt x="15627" y="44588"/>
                  </a:lnTo>
                  <a:lnTo>
                    <a:pt x="15748" y="44407"/>
                  </a:lnTo>
                  <a:lnTo>
                    <a:pt x="15869" y="44166"/>
                  </a:lnTo>
                  <a:lnTo>
                    <a:pt x="15929" y="43985"/>
                  </a:lnTo>
                  <a:lnTo>
                    <a:pt x="15929" y="43744"/>
                  </a:lnTo>
                  <a:lnTo>
                    <a:pt x="15929" y="43502"/>
                  </a:lnTo>
                  <a:lnTo>
                    <a:pt x="15869" y="43321"/>
                  </a:lnTo>
                  <a:lnTo>
                    <a:pt x="15748" y="43080"/>
                  </a:lnTo>
                  <a:lnTo>
                    <a:pt x="15627" y="42899"/>
                  </a:lnTo>
                  <a:lnTo>
                    <a:pt x="15446" y="42778"/>
                  </a:lnTo>
                  <a:lnTo>
                    <a:pt x="15205" y="42658"/>
                  </a:lnTo>
                  <a:lnTo>
                    <a:pt x="15024" y="42597"/>
                  </a:lnTo>
                  <a:close/>
                  <a:moveTo>
                    <a:pt x="20333" y="42597"/>
                  </a:moveTo>
                  <a:lnTo>
                    <a:pt x="20152" y="42658"/>
                  </a:lnTo>
                  <a:lnTo>
                    <a:pt x="19911" y="42778"/>
                  </a:lnTo>
                  <a:lnTo>
                    <a:pt x="19730" y="42899"/>
                  </a:lnTo>
                  <a:lnTo>
                    <a:pt x="19609" y="43080"/>
                  </a:lnTo>
                  <a:lnTo>
                    <a:pt x="19489" y="43321"/>
                  </a:lnTo>
                  <a:lnTo>
                    <a:pt x="19428" y="43502"/>
                  </a:lnTo>
                  <a:lnTo>
                    <a:pt x="19428" y="43744"/>
                  </a:lnTo>
                  <a:lnTo>
                    <a:pt x="19428" y="43985"/>
                  </a:lnTo>
                  <a:lnTo>
                    <a:pt x="19489" y="44166"/>
                  </a:lnTo>
                  <a:lnTo>
                    <a:pt x="19609" y="44407"/>
                  </a:lnTo>
                  <a:lnTo>
                    <a:pt x="19730" y="44588"/>
                  </a:lnTo>
                  <a:lnTo>
                    <a:pt x="19911" y="44709"/>
                  </a:lnTo>
                  <a:lnTo>
                    <a:pt x="20152" y="44830"/>
                  </a:lnTo>
                  <a:lnTo>
                    <a:pt x="20333" y="44890"/>
                  </a:lnTo>
                  <a:lnTo>
                    <a:pt x="20816" y="44890"/>
                  </a:lnTo>
                  <a:lnTo>
                    <a:pt x="20997" y="44830"/>
                  </a:lnTo>
                  <a:lnTo>
                    <a:pt x="21239" y="44709"/>
                  </a:lnTo>
                  <a:lnTo>
                    <a:pt x="21420" y="44588"/>
                  </a:lnTo>
                  <a:lnTo>
                    <a:pt x="21540" y="44407"/>
                  </a:lnTo>
                  <a:lnTo>
                    <a:pt x="21661" y="44166"/>
                  </a:lnTo>
                  <a:lnTo>
                    <a:pt x="21721" y="43985"/>
                  </a:lnTo>
                  <a:lnTo>
                    <a:pt x="21721" y="43744"/>
                  </a:lnTo>
                  <a:lnTo>
                    <a:pt x="21721" y="43502"/>
                  </a:lnTo>
                  <a:lnTo>
                    <a:pt x="21661" y="43321"/>
                  </a:lnTo>
                  <a:lnTo>
                    <a:pt x="21540" y="43080"/>
                  </a:lnTo>
                  <a:lnTo>
                    <a:pt x="21420" y="42899"/>
                  </a:lnTo>
                  <a:lnTo>
                    <a:pt x="21239" y="42778"/>
                  </a:lnTo>
                  <a:lnTo>
                    <a:pt x="20997" y="42658"/>
                  </a:lnTo>
                  <a:lnTo>
                    <a:pt x="20816" y="42597"/>
                  </a:lnTo>
                  <a:close/>
                  <a:moveTo>
                    <a:pt x="26126" y="42597"/>
                  </a:moveTo>
                  <a:lnTo>
                    <a:pt x="25945" y="42658"/>
                  </a:lnTo>
                  <a:lnTo>
                    <a:pt x="25703" y="42778"/>
                  </a:lnTo>
                  <a:lnTo>
                    <a:pt x="25522" y="42899"/>
                  </a:lnTo>
                  <a:lnTo>
                    <a:pt x="25402" y="43080"/>
                  </a:lnTo>
                  <a:lnTo>
                    <a:pt x="25281" y="43321"/>
                  </a:lnTo>
                  <a:lnTo>
                    <a:pt x="25221" y="43502"/>
                  </a:lnTo>
                  <a:lnTo>
                    <a:pt x="25221" y="43744"/>
                  </a:lnTo>
                  <a:lnTo>
                    <a:pt x="25221" y="43985"/>
                  </a:lnTo>
                  <a:lnTo>
                    <a:pt x="25281" y="44166"/>
                  </a:lnTo>
                  <a:lnTo>
                    <a:pt x="25402" y="44407"/>
                  </a:lnTo>
                  <a:lnTo>
                    <a:pt x="25522" y="44588"/>
                  </a:lnTo>
                  <a:lnTo>
                    <a:pt x="25703" y="44709"/>
                  </a:lnTo>
                  <a:lnTo>
                    <a:pt x="25945" y="44830"/>
                  </a:lnTo>
                  <a:lnTo>
                    <a:pt x="26126" y="44890"/>
                  </a:lnTo>
                  <a:lnTo>
                    <a:pt x="26608" y="44890"/>
                  </a:lnTo>
                  <a:lnTo>
                    <a:pt x="26789" y="44830"/>
                  </a:lnTo>
                  <a:lnTo>
                    <a:pt x="27031" y="44709"/>
                  </a:lnTo>
                  <a:lnTo>
                    <a:pt x="27212" y="44588"/>
                  </a:lnTo>
                  <a:lnTo>
                    <a:pt x="27332" y="44407"/>
                  </a:lnTo>
                  <a:lnTo>
                    <a:pt x="27453" y="44166"/>
                  </a:lnTo>
                  <a:lnTo>
                    <a:pt x="27513" y="43985"/>
                  </a:lnTo>
                  <a:lnTo>
                    <a:pt x="27513" y="43744"/>
                  </a:lnTo>
                  <a:lnTo>
                    <a:pt x="27513" y="43502"/>
                  </a:lnTo>
                  <a:lnTo>
                    <a:pt x="27453" y="43321"/>
                  </a:lnTo>
                  <a:lnTo>
                    <a:pt x="27332" y="43080"/>
                  </a:lnTo>
                  <a:lnTo>
                    <a:pt x="27212" y="42899"/>
                  </a:lnTo>
                  <a:lnTo>
                    <a:pt x="27031" y="42778"/>
                  </a:lnTo>
                  <a:lnTo>
                    <a:pt x="26789" y="42658"/>
                  </a:lnTo>
                  <a:lnTo>
                    <a:pt x="26608" y="42597"/>
                  </a:lnTo>
                  <a:close/>
                  <a:moveTo>
                    <a:pt x="31918" y="42597"/>
                  </a:moveTo>
                  <a:lnTo>
                    <a:pt x="31737" y="42658"/>
                  </a:lnTo>
                  <a:lnTo>
                    <a:pt x="31496" y="42778"/>
                  </a:lnTo>
                  <a:lnTo>
                    <a:pt x="31315" y="42899"/>
                  </a:lnTo>
                  <a:lnTo>
                    <a:pt x="31194" y="43080"/>
                  </a:lnTo>
                  <a:lnTo>
                    <a:pt x="31073" y="43321"/>
                  </a:lnTo>
                  <a:lnTo>
                    <a:pt x="31013" y="43502"/>
                  </a:lnTo>
                  <a:lnTo>
                    <a:pt x="31013" y="43744"/>
                  </a:lnTo>
                  <a:lnTo>
                    <a:pt x="31013" y="43985"/>
                  </a:lnTo>
                  <a:lnTo>
                    <a:pt x="31073" y="44166"/>
                  </a:lnTo>
                  <a:lnTo>
                    <a:pt x="31194" y="44407"/>
                  </a:lnTo>
                  <a:lnTo>
                    <a:pt x="31315" y="44588"/>
                  </a:lnTo>
                  <a:lnTo>
                    <a:pt x="31496" y="44709"/>
                  </a:lnTo>
                  <a:lnTo>
                    <a:pt x="31737" y="44830"/>
                  </a:lnTo>
                  <a:lnTo>
                    <a:pt x="31918" y="44890"/>
                  </a:lnTo>
                  <a:lnTo>
                    <a:pt x="32401" y="44890"/>
                  </a:lnTo>
                  <a:lnTo>
                    <a:pt x="32582" y="44830"/>
                  </a:lnTo>
                  <a:lnTo>
                    <a:pt x="32823" y="44709"/>
                  </a:lnTo>
                  <a:lnTo>
                    <a:pt x="33004" y="44588"/>
                  </a:lnTo>
                  <a:lnTo>
                    <a:pt x="33125" y="44407"/>
                  </a:lnTo>
                  <a:lnTo>
                    <a:pt x="33245" y="44166"/>
                  </a:lnTo>
                  <a:lnTo>
                    <a:pt x="33306" y="43985"/>
                  </a:lnTo>
                  <a:lnTo>
                    <a:pt x="33306" y="43744"/>
                  </a:lnTo>
                  <a:lnTo>
                    <a:pt x="33306" y="43502"/>
                  </a:lnTo>
                  <a:lnTo>
                    <a:pt x="33245" y="43321"/>
                  </a:lnTo>
                  <a:lnTo>
                    <a:pt x="33125" y="43080"/>
                  </a:lnTo>
                  <a:lnTo>
                    <a:pt x="33004" y="42899"/>
                  </a:lnTo>
                  <a:lnTo>
                    <a:pt x="32823" y="42778"/>
                  </a:lnTo>
                  <a:lnTo>
                    <a:pt x="32582" y="42658"/>
                  </a:lnTo>
                  <a:lnTo>
                    <a:pt x="32401" y="42597"/>
                  </a:lnTo>
                  <a:close/>
                  <a:moveTo>
                    <a:pt x="37710" y="42597"/>
                  </a:moveTo>
                  <a:lnTo>
                    <a:pt x="37529" y="42658"/>
                  </a:lnTo>
                  <a:lnTo>
                    <a:pt x="37288" y="42778"/>
                  </a:lnTo>
                  <a:lnTo>
                    <a:pt x="37107" y="42899"/>
                  </a:lnTo>
                  <a:lnTo>
                    <a:pt x="36986" y="43080"/>
                  </a:lnTo>
                  <a:lnTo>
                    <a:pt x="36865" y="43321"/>
                  </a:lnTo>
                  <a:lnTo>
                    <a:pt x="36805" y="43502"/>
                  </a:lnTo>
                  <a:lnTo>
                    <a:pt x="36805" y="43744"/>
                  </a:lnTo>
                  <a:lnTo>
                    <a:pt x="36805" y="43985"/>
                  </a:lnTo>
                  <a:lnTo>
                    <a:pt x="36865" y="44166"/>
                  </a:lnTo>
                  <a:lnTo>
                    <a:pt x="36986" y="44407"/>
                  </a:lnTo>
                  <a:lnTo>
                    <a:pt x="37107" y="44588"/>
                  </a:lnTo>
                  <a:lnTo>
                    <a:pt x="37288" y="44709"/>
                  </a:lnTo>
                  <a:lnTo>
                    <a:pt x="37529" y="44830"/>
                  </a:lnTo>
                  <a:lnTo>
                    <a:pt x="37710" y="44890"/>
                  </a:lnTo>
                  <a:lnTo>
                    <a:pt x="38193" y="44890"/>
                  </a:lnTo>
                  <a:lnTo>
                    <a:pt x="38374" y="44830"/>
                  </a:lnTo>
                  <a:lnTo>
                    <a:pt x="38615" y="44709"/>
                  </a:lnTo>
                  <a:lnTo>
                    <a:pt x="38796" y="44588"/>
                  </a:lnTo>
                  <a:lnTo>
                    <a:pt x="38917" y="44407"/>
                  </a:lnTo>
                  <a:lnTo>
                    <a:pt x="39038" y="44166"/>
                  </a:lnTo>
                  <a:lnTo>
                    <a:pt x="39098" y="43985"/>
                  </a:lnTo>
                  <a:lnTo>
                    <a:pt x="39098" y="43744"/>
                  </a:lnTo>
                  <a:lnTo>
                    <a:pt x="39098" y="43502"/>
                  </a:lnTo>
                  <a:lnTo>
                    <a:pt x="39038" y="43321"/>
                  </a:lnTo>
                  <a:lnTo>
                    <a:pt x="38917" y="43080"/>
                  </a:lnTo>
                  <a:lnTo>
                    <a:pt x="38796" y="42899"/>
                  </a:lnTo>
                  <a:lnTo>
                    <a:pt x="38615" y="42778"/>
                  </a:lnTo>
                  <a:lnTo>
                    <a:pt x="38374" y="42658"/>
                  </a:lnTo>
                  <a:lnTo>
                    <a:pt x="38193" y="42597"/>
                  </a:lnTo>
                  <a:close/>
                  <a:moveTo>
                    <a:pt x="43502" y="42597"/>
                  </a:moveTo>
                  <a:lnTo>
                    <a:pt x="43321" y="42658"/>
                  </a:lnTo>
                  <a:lnTo>
                    <a:pt x="43080" y="42778"/>
                  </a:lnTo>
                  <a:lnTo>
                    <a:pt x="42899" y="42899"/>
                  </a:lnTo>
                  <a:lnTo>
                    <a:pt x="42778" y="43080"/>
                  </a:lnTo>
                  <a:lnTo>
                    <a:pt x="42658" y="43321"/>
                  </a:lnTo>
                  <a:lnTo>
                    <a:pt x="42597" y="43502"/>
                  </a:lnTo>
                  <a:lnTo>
                    <a:pt x="42597" y="43744"/>
                  </a:lnTo>
                  <a:lnTo>
                    <a:pt x="42597" y="43985"/>
                  </a:lnTo>
                  <a:lnTo>
                    <a:pt x="42658" y="44166"/>
                  </a:lnTo>
                  <a:lnTo>
                    <a:pt x="42778" y="44407"/>
                  </a:lnTo>
                  <a:lnTo>
                    <a:pt x="42899" y="44588"/>
                  </a:lnTo>
                  <a:lnTo>
                    <a:pt x="43080" y="44709"/>
                  </a:lnTo>
                  <a:lnTo>
                    <a:pt x="43321" y="44830"/>
                  </a:lnTo>
                  <a:lnTo>
                    <a:pt x="43502" y="44890"/>
                  </a:lnTo>
                  <a:lnTo>
                    <a:pt x="43985" y="44890"/>
                  </a:lnTo>
                  <a:lnTo>
                    <a:pt x="44166" y="44830"/>
                  </a:lnTo>
                  <a:lnTo>
                    <a:pt x="44407" y="44709"/>
                  </a:lnTo>
                  <a:lnTo>
                    <a:pt x="44588" y="44588"/>
                  </a:lnTo>
                  <a:lnTo>
                    <a:pt x="44709" y="44407"/>
                  </a:lnTo>
                  <a:lnTo>
                    <a:pt x="44830" y="44166"/>
                  </a:lnTo>
                  <a:lnTo>
                    <a:pt x="44890" y="43985"/>
                  </a:lnTo>
                  <a:lnTo>
                    <a:pt x="44890" y="43744"/>
                  </a:lnTo>
                  <a:lnTo>
                    <a:pt x="44890" y="43502"/>
                  </a:lnTo>
                  <a:lnTo>
                    <a:pt x="44830" y="43321"/>
                  </a:lnTo>
                  <a:lnTo>
                    <a:pt x="44709" y="43080"/>
                  </a:lnTo>
                  <a:lnTo>
                    <a:pt x="44588" y="42899"/>
                  </a:lnTo>
                  <a:lnTo>
                    <a:pt x="44407" y="42778"/>
                  </a:lnTo>
                  <a:lnTo>
                    <a:pt x="44166" y="42658"/>
                  </a:lnTo>
                  <a:lnTo>
                    <a:pt x="43985" y="42597"/>
                  </a:lnTo>
                  <a:close/>
                  <a:moveTo>
                    <a:pt x="49295" y="42597"/>
                  </a:moveTo>
                  <a:lnTo>
                    <a:pt x="49114" y="42658"/>
                  </a:lnTo>
                  <a:lnTo>
                    <a:pt x="48872" y="42778"/>
                  </a:lnTo>
                  <a:lnTo>
                    <a:pt x="48691" y="42899"/>
                  </a:lnTo>
                  <a:lnTo>
                    <a:pt x="48571" y="43080"/>
                  </a:lnTo>
                  <a:lnTo>
                    <a:pt x="48450" y="43321"/>
                  </a:lnTo>
                  <a:lnTo>
                    <a:pt x="48390" y="43502"/>
                  </a:lnTo>
                  <a:lnTo>
                    <a:pt x="48390" y="43744"/>
                  </a:lnTo>
                  <a:lnTo>
                    <a:pt x="48390" y="43985"/>
                  </a:lnTo>
                  <a:lnTo>
                    <a:pt x="48450" y="44166"/>
                  </a:lnTo>
                  <a:lnTo>
                    <a:pt x="48571" y="44407"/>
                  </a:lnTo>
                  <a:lnTo>
                    <a:pt x="48691" y="44588"/>
                  </a:lnTo>
                  <a:lnTo>
                    <a:pt x="48872" y="44709"/>
                  </a:lnTo>
                  <a:lnTo>
                    <a:pt x="49114" y="44830"/>
                  </a:lnTo>
                  <a:lnTo>
                    <a:pt x="49295" y="44890"/>
                  </a:lnTo>
                  <a:lnTo>
                    <a:pt x="49777" y="44890"/>
                  </a:lnTo>
                  <a:lnTo>
                    <a:pt x="49958" y="44830"/>
                  </a:lnTo>
                  <a:lnTo>
                    <a:pt x="50200" y="44709"/>
                  </a:lnTo>
                  <a:lnTo>
                    <a:pt x="50381" y="44588"/>
                  </a:lnTo>
                  <a:lnTo>
                    <a:pt x="50501" y="44407"/>
                  </a:lnTo>
                  <a:lnTo>
                    <a:pt x="50622" y="44166"/>
                  </a:lnTo>
                  <a:lnTo>
                    <a:pt x="50682" y="43985"/>
                  </a:lnTo>
                  <a:lnTo>
                    <a:pt x="50682" y="43744"/>
                  </a:lnTo>
                  <a:lnTo>
                    <a:pt x="50682" y="43502"/>
                  </a:lnTo>
                  <a:lnTo>
                    <a:pt x="50622" y="43321"/>
                  </a:lnTo>
                  <a:lnTo>
                    <a:pt x="50501" y="43080"/>
                  </a:lnTo>
                  <a:lnTo>
                    <a:pt x="50381" y="42899"/>
                  </a:lnTo>
                  <a:lnTo>
                    <a:pt x="50200" y="42778"/>
                  </a:lnTo>
                  <a:lnTo>
                    <a:pt x="49958" y="42658"/>
                  </a:lnTo>
                  <a:lnTo>
                    <a:pt x="49777" y="42597"/>
                  </a:lnTo>
                  <a:close/>
                  <a:moveTo>
                    <a:pt x="55087" y="42597"/>
                  </a:moveTo>
                  <a:lnTo>
                    <a:pt x="54906" y="42658"/>
                  </a:lnTo>
                  <a:lnTo>
                    <a:pt x="54665" y="42778"/>
                  </a:lnTo>
                  <a:lnTo>
                    <a:pt x="54483" y="42899"/>
                  </a:lnTo>
                  <a:lnTo>
                    <a:pt x="54363" y="43080"/>
                  </a:lnTo>
                  <a:lnTo>
                    <a:pt x="54242" y="43321"/>
                  </a:lnTo>
                  <a:lnTo>
                    <a:pt x="54182" y="43502"/>
                  </a:lnTo>
                  <a:lnTo>
                    <a:pt x="54182" y="43744"/>
                  </a:lnTo>
                  <a:lnTo>
                    <a:pt x="54182" y="43985"/>
                  </a:lnTo>
                  <a:lnTo>
                    <a:pt x="54242" y="44166"/>
                  </a:lnTo>
                  <a:lnTo>
                    <a:pt x="54363" y="44407"/>
                  </a:lnTo>
                  <a:lnTo>
                    <a:pt x="54483" y="44588"/>
                  </a:lnTo>
                  <a:lnTo>
                    <a:pt x="54665" y="44709"/>
                  </a:lnTo>
                  <a:lnTo>
                    <a:pt x="54906" y="44830"/>
                  </a:lnTo>
                  <a:lnTo>
                    <a:pt x="55087" y="44890"/>
                  </a:lnTo>
                  <a:lnTo>
                    <a:pt x="55570" y="44890"/>
                  </a:lnTo>
                  <a:lnTo>
                    <a:pt x="55751" y="44830"/>
                  </a:lnTo>
                  <a:lnTo>
                    <a:pt x="55992" y="44709"/>
                  </a:lnTo>
                  <a:lnTo>
                    <a:pt x="56173" y="44588"/>
                  </a:lnTo>
                  <a:lnTo>
                    <a:pt x="56294" y="44407"/>
                  </a:lnTo>
                  <a:lnTo>
                    <a:pt x="56414" y="44166"/>
                  </a:lnTo>
                  <a:lnTo>
                    <a:pt x="56475" y="43985"/>
                  </a:lnTo>
                  <a:lnTo>
                    <a:pt x="56475" y="43744"/>
                  </a:lnTo>
                  <a:lnTo>
                    <a:pt x="56475" y="43502"/>
                  </a:lnTo>
                  <a:lnTo>
                    <a:pt x="56414" y="43321"/>
                  </a:lnTo>
                  <a:lnTo>
                    <a:pt x="56294" y="43080"/>
                  </a:lnTo>
                  <a:lnTo>
                    <a:pt x="56173" y="42899"/>
                  </a:lnTo>
                  <a:lnTo>
                    <a:pt x="55992" y="42778"/>
                  </a:lnTo>
                  <a:lnTo>
                    <a:pt x="55751" y="42658"/>
                  </a:lnTo>
                  <a:lnTo>
                    <a:pt x="55570" y="42597"/>
                  </a:lnTo>
                  <a:close/>
                  <a:moveTo>
                    <a:pt x="60879" y="42597"/>
                  </a:moveTo>
                  <a:lnTo>
                    <a:pt x="60698" y="42658"/>
                  </a:lnTo>
                  <a:lnTo>
                    <a:pt x="60457" y="42778"/>
                  </a:lnTo>
                  <a:lnTo>
                    <a:pt x="60276" y="42899"/>
                  </a:lnTo>
                  <a:lnTo>
                    <a:pt x="60155" y="43080"/>
                  </a:lnTo>
                  <a:lnTo>
                    <a:pt x="60034" y="43321"/>
                  </a:lnTo>
                  <a:lnTo>
                    <a:pt x="59974" y="43502"/>
                  </a:lnTo>
                  <a:lnTo>
                    <a:pt x="59974" y="43744"/>
                  </a:lnTo>
                  <a:lnTo>
                    <a:pt x="59974" y="43985"/>
                  </a:lnTo>
                  <a:lnTo>
                    <a:pt x="60034" y="44166"/>
                  </a:lnTo>
                  <a:lnTo>
                    <a:pt x="60155" y="44407"/>
                  </a:lnTo>
                  <a:lnTo>
                    <a:pt x="60276" y="44588"/>
                  </a:lnTo>
                  <a:lnTo>
                    <a:pt x="60457" y="44709"/>
                  </a:lnTo>
                  <a:lnTo>
                    <a:pt x="60698" y="44830"/>
                  </a:lnTo>
                  <a:lnTo>
                    <a:pt x="60879" y="44890"/>
                  </a:lnTo>
                  <a:lnTo>
                    <a:pt x="61362" y="44890"/>
                  </a:lnTo>
                  <a:lnTo>
                    <a:pt x="61543" y="44830"/>
                  </a:lnTo>
                  <a:lnTo>
                    <a:pt x="61784" y="44709"/>
                  </a:lnTo>
                  <a:lnTo>
                    <a:pt x="61965" y="44588"/>
                  </a:lnTo>
                  <a:lnTo>
                    <a:pt x="62086" y="44407"/>
                  </a:lnTo>
                  <a:lnTo>
                    <a:pt x="62206" y="44166"/>
                  </a:lnTo>
                  <a:lnTo>
                    <a:pt x="62267" y="43985"/>
                  </a:lnTo>
                  <a:lnTo>
                    <a:pt x="62267" y="43744"/>
                  </a:lnTo>
                  <a:lnTo>
                    <a:pt x="62267" y="43502"/>
                  </a:lnTo>
                  <a:lnTo>
                    <a:pt x="62206" y="43321"/>
                  </a:lnTo>
                  <a:lnTo>
                    <a:pt x="62086" y="43080"/>
                  </a:lnTo>
                  <a:lnTo>
                    <a:pt x="61965" y="42899"/>
                  </a:lnTo>
                  <a:lnTo>
                    <a:pt x="61784" y="42778"/>
                  </a:lnTo>
                  <a:lnTo>
                    <a:pt x="61543" y="42658"/>
                  </a:lnTo>
                  <a:lnTo>
                    <a:pt x="61362" y="42597"/>
                  </a:lnTo>
                  <a:close/>
                  <a:moveTo>
                    <a:pt x="66671" y="42597"/>
                  </a:moveTo>
                  <a:lnTo>
                    <a:pt x="66490" y="42658"/>
                  </a:lnTo>
                  <a:lnTo>
                    <a:pt x="66249" y="42778"/>
                  </a:lnTo>
                  <a:lnTo>
                    <a:pt x="66068" y="42899"/>
                  </a:lnTo>
                  <a:lnTo>
                    <a:pt x="65947" y="43080"/>
                  </a:lnTo>
                  <a:lnTo>
                    <a:pt x="65827" y="43321"/>
                  </a:lnTo>
                  <a:lnTo>
                    <a:pt x="65766" y="43502"/>
                  </a:lnTo>
                  <a:lnTo>
                    <a:pt x="65766" y="43744"/>
                  </a:lnTo>
                  <a:lnTo>
                    <a:pt x="65766" y="43985"/>
                  </a:lnTo>
                  <a:lnTo>
                    <a:pt x="65827" y="44166"/>
                  </a:lnTo>
                  <a:lnTo>
                    <a:pt x="65947" y="44407"/>
                  </a:lnTo>
                  <a:lnTo>
                    <a:pt x="66068" y="44588"/>
                  </a:lnTo>
                  <a:lnTo>
                    <a:pt x="66249" y="44709"/>
                  </a:lnTo>
                  <a:lnTo>
                    <a:pt x="66490" y="44830"/>
                  </a:lnTo>
                  <a:lnTo>
                    <a:pt x="66671" y="44890"/>
                  </a:lnTo>
                  <a:lnTo>
                    <a:pt x="67154" y="44890"/>
                  </a:lnTo>
                  <a:lnTo>
                    <a:pt x="67335" y="44830"/>
                  </a:lnTo>
                  <a:lnTo>
                    <a:pt x="67576" y="44709"/>
                  </a:lnTo>
                  <a:lnTo>
                    <a:pt x="67757" y="44588"/>
                  </a:lnTo>
                  <a:lnTo>
                    <a:pt x="67878" y="44407"/>
                  </a:lnTo>
                  <a:lnTo>
                    <a:pt x="67999" y="44166"/>
                  </a:lnTo>
                  <a:lnTo>
                    <a:pt x="68059" y="43985"/>
                  </a:lnTo>
                  <a:lnTo>
                    <a:pt x="68059" y="43744"/>
                  </a:lnTo>
                  <a:lnTo>
                    <a:pt x="68059" y="43502"/>
                  </a:lnTo>
                  <a:lnTo>
                    <a:pt x="67999" y="43321"/>
                  </a:lnTo>
                  <a:lnTo>
                    <a:pt x="67878" y="43080"/>
                  </a:lnTo>
                  <a:lnTo>
                    <a:pt x="67757" y="42899"/>
                  </a:lnTo>
                  <a:lnTo>
                    <a:pt x="67576" y="42778"/>
                  </a:lnTo>
                  <a:lnTo>
                    <a:pt x="67335" y="42658"/>
                  </a:lnTo>
                  <a:lnTo>
                    <a:pt x="67154" y="42597"/>
                  </a:lnTo>
                  <a:close/>
                  <a:moveTo>
                    <a:pt x="72464" y="42597"/>
                  </a:moveTo>
                  <a:lnTo>
                    <a:pt x="72283" y="42658"/>
                  </a:lnTo>
                  <a:lnTo>
                    <a:pt x="72041" y="42778"/>
                  </a:lnTo>
                  <a:lnTo>
                    <a:pt x="71860" y="42899"/>
                  </a:lnTo>
                  <a:lnTo>
                    <a:pt x="71740" y="43080"/>
                  </a:lnTo>
                  <a:lnTo>
                    <a:pt x="71619" y="43321"/>
                  </a:lnTo>
                  <a:lnTo>
                    <a:pt x="71559" y="43502"/>
                  </a:lnTo>
                  <a:lnTo>
                    <a:pt x="71559" y="43744"/>
                  </a:lnTo>
                  <a:lnTo>
                    <a:pt x="71559" y="43985"/>
                  </a:lnTo>
                  <a:lnTo>
                    <a:pt x="71619" y="44166"/>
                  </a:lnTo>
                  <a:lnTo>
                    <a:pt x="71740" y="44407"/>
                  </a:lnTo>
                  <a:lnTo>
                    <a:pt x="71860" y="44588"/>
                  </a:lnTo>
                  <a:lnTo>
                    <a:pt x="72041" y="44709"/>
                  </a:lnTo>
                  <a:lnTo>
                    <a:pt x="72283" y="44830"/>
                  </a:lnTo>
                  <a:lnTo>
                    <a:pt x="72464" y="44890"/>
                  </a:lnTo>
                  <a:lnTo>
                    <a:pt x="72946" y="44890"/>
                  </a:lnTo>
                  <a:lnTo>
                    <a:pt x="73127" y="44830"/>
                  </a:lnTo>
                  <a:lnTo>
                    <a:pt x="73369" y="44709"/>
                  </a:lnTo>
                  <a:lnTo>
                    <a:pt x="73550" y="44588"/>
                  </a:lnTo>
                  <a:lnTo>
                    <a:pt x="73670" y="44407"/>
                  </a:lnTo>
                  <a:lnTo>
                    <a:pt x="73791" y="44166"/>
                  </a:lnTo>
                  <a:lnTo>
                    <a:pt x="73851" y="43985"/>
                  </a:lnTo>
                  <a:lnTo>
                    <a:pt x="73851" y="43744"/>
                  </a:lnTo>
                  <a:lnTo>
                    <a:pt x="73851" y="43502"/>
                  </a:lnTo>
                  <a:lnTo>
                    <a:pt x="73791" y="43321"/>
                  </a:lnTo>
                  <a:lnTo>
                    <a:pt x="73670" y="43080"/>
                  </a:lnTo>
                  <a:lnTo>
                    <a:pt x="73550" y="42899"/>
                  </a:lnTo>
                  <a:lnTo>
                    <a:pt x="73369" y="42778"/>
                  </a:lnTo>
                  <a:lnTo>
                    <a:pt x="73127" y="42658"/>
                  </a:lnTo>
                  <a:lnTo>
                    <a:pt x="72946" y="42597"/>
                  </a:lnTo>
                  <a:close/>
                  <a:moveTo>
                    <a:pt x="724" y="45554"/>
                  </a:moveTo>
                  <a:lnTo>
                    <a:pt x="1147" y="47424"/>
                  </a:lnTo>
                  <a:lnTo>
                    <a:pt x="1267" y="47243"/>
                  </a:lnTo>
                  <a:lnTo>
                    <a:pt x="1388" y="47062"/>
                  </a:lnTo>
                  <a:lnTo>
                    <a:pt x="1448" y="46881"/>
                  </a:lnTo>
                  <a:lnTo>
                    <a:pt x="1448" y="46640"/>
                  </a:lnTo>
                  <a:lnTo>
                    <a:pt x="1388" y="46278"/>
                  </a:lnTo>
                  <a:lnTo>
                    <a:pt x="1267" y="45976"/>
                  </a:lnTo>
                  <a:lnTo>
                    <a:pt x="1026" y="45735"/>
                  </a:lnTo>
                  <a:lnTo>
                    <a:pt x="724" y="45554"/>
                  </a:lnTo>
                  <a:close/>
                  <a:moveTo>
                    <a:pt x="75179" y="45554"/>
                  </a:moveTo>
                  <a:lnTo>
                    <a:pt x="74877" y="45735"/>
                  </a:lnTo>
                  <a:lnTo>
                    <a:pt x="74636" y="45976"/>
                  </a:lnTo>
                  <a:lnTo>
                    <a:pt x="74515" y="46278"/>
                  </a:lnTo>
                  <a:lnTo>
                    <a:pt x="74455" y="46640"/>
                  </a:lnTo>
                  <a:lnTo>
                    <a:pt x="74455" y="46881"/>
                  </a:lnTo>
                  <a:lnTo>
                    <a:pt x="74515" y="47062"/>
                  </a:lnTo>
                  <a:lnTo>
                    <a:pt x="74636" y="47303"/>
                  </a:lnTo>
                  <a:lnTo>
                    <a:pt x="74756" y="47424"/>
                  </a:lnTo>
                  <a:lnTo>
                    <a:pt x="75179" y="45554"/>
                  </a:lnTo>
                  <a:close/>
                  <a:moveTo>
                    <a:pt x="5853" y="45493"/>
                  </a:moveTo>
                  <a:lnTo>
                    <a:pt x="5672" y="45554"/>
                  </a:lnTo>
                  <a:lnTo>
                    <a:pt x="5431" y="45674"/>
                  </a:lnTo>
                  <a:lnTo>
                    <a:pt x="5250" y="45795"/>
                  </a:lnTo>
                  <a:lnTo>
                    <a:pt x="5129" y="45976"/>
                  </a:lnTo>
                  <a:lnTo>
                    <a:pt x="5008" y="46217"/>
                  </a:lnTo>
                  <a:lnTo>
                    <a:pt x="4948" y="46398"/>
                  </a:lnTo>
                  <a:lnTo>
                    <a:pt x="4948" y="46640"/>
                  </a:lnTo>
                  <a:lnTo>
                    <a:pt x="4948" y="46881"/>
                  </a:lnTo>
                  <a:lnTo>
                    <a:pt x="5008" y="47062"/>
                  </a:lnTo>
                  <a:lnTo>
                    <a:pt x="5129" y="47303"/>
                  </a:lnTo>
                  <a:lnTo>
                    <a:pt x="5250" y="47484"/>
                  </a:lnTo>
                  <a:lnTo>
                    <a:pt x="5431" y="47605"/>
                  </a:lnTo>
                  <a:lnTo>
                    <a:pt x="5672" y="47726"/>
                  </a:lnTo>
                  <a:lnTo>
                    <a:pt x="5853" y="47786"/>
                  </a:lnTo>
                  <a:lnTo>
                    <a:pt x="6336" y="47786"/>
                  </a:lnTo>
                  <a:lnTo>
                    <a:pt x="6517" y="47726"/>
                  </a:lnTo>
                  <a:lnTo>
                    <a:pt x="6758" y="47605"/>
                  </a:lnTo>
                  <a:lnTo>
                    <a:pt x="6939" y="47484"/>
                  </a:lnTo>
                  <a:lnTo>
                    <a:pt x="7060" y="47303"/>
                  </a:lnTo>
                  <a:lnTo>
                    <a:pt x="7180" y="47062"/>
                  </a:lnTo>
                  <a:lnTo>
                    <a:pt x="7241" y="46881"/>
                  </a:lnTo>
                  <a:lnTo>
                    <a:pt x="7241" y="46640"/>
                  </a:lnTo>
                  <a:lnTo>
                    <a:pt x="7241" y="46398"/>
                  </a:lnTo>
                  <a:lnTo>
                    <a:pt x="7180" y="46217"/>
                  </a:lnTo>
                  <a:lnTo>
                    <a:pt x="7060" y="45976"/>
                  </a:lnTo>
                  <a:lnTo>
                    <a:pt x="6939" y="45795"/>
                  </a:lnTo>
                  <a:lnTo>
                    <a:pt x="6758" y="45674"/>
                  </a:lnTo>
                  <a:lnTo>
                    <a:pt x="6517" y="45554"/>
                  </a:lnTo>
                  <a:lnTo>
                    <a:pt x="6336" y="45493"/>
                  </a:lnTo>
                  <a:close/>
                  <a:moveTo>
                    <a:pt x="11645" y="45493"/>
                  </a:moveTo>
                  <a:lnTo>
                    <a:pt x="11464" y="45554"/>
                  </a:lnTo>
                  <a:lnTo>
                    <a:pt x="11223" y="45674"/>
                  </a:lnTo>
                  <a:lnTo>
                    <a:pt x="11042" y="45795"/>
                  </a:lnTo>
                  <a:lnTo>
                    <a:pt x="10921" y="45976"/>
                  </a:lnTo>
                  <a:lnTo>
                    <a:pt x="10800" y="46217"/>
                  </a:lnTo>
                  <a:lnTo>
                    <a:pt x="10740" y="46398"/>
                  </a:lnTo>
                  <a:lnTo>
                    <a:pt x="10740" y="46640"/>
                  </a:lnTo>
                  <a:lnTo>
                    <a:pt x="10740" y="46881"/>
                  </a:lnTo>
                  <a:lnTo>
                    <a:pt x="10800" y="47062"/>
                  </a:lnTo>
                  <a:lnTo>
                    <a:pt x="10921" y="47303"/>
                  </a:lnTo>
                  <a:lnTo>
                    <a:pt x="11042" y="47484"/>
                  </a:lnTo>
                  <a:lnTo>
                    <a:pt x="11223" y="47605"/>
                  </a:lnTo>
                  <a:lnTo>
                    <a:pt x="11464" y="47726"/>
                  </a:lnTo>
                  <a:lnTo>
                    <a:pt x="11645" y="47786"/>
                  </a:lnTo>
                  <a:lnTo>
                    <a:pt x="12128" y="47786"/>
                  </a:lnTo>
                  <a:lnTo>
                    <a:pt x="12309" y="47726"/>
                  </a:lnTo>
                  <a:lnTo>
                    <a:pt x="12550" y="47605"/>
                  </a:lnTo>
                  <a:lnTo>
                    <a:pt x="12731" y="47484"/>
                  </a:lnTo>
                  <a:lnTo>
                    <a:pt x="12852" y="47303"/>
                  </a:lnTo>
                  <a:lnTo>
                    <a:pt x="12973" y="47062"/>
                  </a:lnTo>
                  <a:lnTo>
                    <a:pt x="13033" y="46881"/>
                  </a:lnTo>
                  <a:lnTo>
                    <a:pt x="13033" y="46640"/>
                  </a:lnTo>
                  <a:lnTo>
                    <a:pt x="13033" y="46398"/>
                  </a:lnTo>
                  <a:lnTo>
                    <a:pt x="12973" y="46217"/>
                  </a:lnTo>
                  <a:lnTo>
                    <a:pt x="12852" y="45976"/>
                  </a:lnTo>
                  <a:lnTo>
                    <a:pt x="12731" y="45795"/>
                  </a:lnTo>
                  <a:lnTo>
                    <a:pt x="12550" y="45674"/>
                  </a:lnTo>
                  <a:lnTo>
                    <a:pt x="12309" y="45554"/>
                  </a:lnTo>
                  <a:lnTo>
                    <a:pt x="12128" y="45493"/>
                  </a:lnTo>
                  <a:close/>
                  <a:moveTo>
                    <a:pt x="17437" y="45493"/>
                  </a:moveTo>
                  <a:lnTo>
                    <a:pt x="17256" y="45554"/>
                  </a:lnTo>
                  <a:lnTo>
                    <a:pt x="17015" y="45674"/>
                  </a:lnTo>
                  <a:lnTo>
                    <a:pt x="16834" y="45795"/>
                  </a:lnTo>
                  <a:lnTo>
                    <a:pt x="16713" y="45976"/>
                  </a:lnTo>
                  <a:lnTo>
                    <a:pt x="16593" y="46217"/>
                  </a:lnTo>
                  <a:lnTo>
                    <a:pt x="16532" y="46398"/>
                  </a:lnTo>
                  <a:lnTo>
                    <a:pt x="16532" y="46640"/>
                  </a:lnTo>
                  <a:lnTo>
                    <a:pt x="16532" y="46881"/>
                  </a:lnTo>
                  <a:lnTo>
                    <a:pt x="16593" y="47062"/>
                  </a:lnTo>
                  <a:lnTo>
                    <a:pt x="16713" y="47303"/>
                  </a:lnTo>
                  <a:lnTo>
                    <a:pt x="16834" y="47484"/>
                  </a:lnTo>
                  <a:lnTo>
                    <a:pt x="17015" y="47605"/>
                  </a:lnTo>
                  <a:lnTo>
                    <a:pt x="17256" y="47726"/>
                  </a:lnTo>
                  <a:lnTo>
                    <a:pt x="17437" y="47786"/>
                  </a:lnTo>
                  <a:lnTo>
                    <a:pt x="17920" y="47786"/>
                  </a:lnTo>
                  <a:lnTo>
                    <a:pt x="18101" y="47726"/>
                  </a:lnTo>
                  <a:lnTo>
                    <a:pt x="18342" y="47605"/>
                  </a:lnTo>
                  <a:lnTo>
                    <a:pt x="18523" y="47484"/>
                  </a:lnTo>
                  <a:lnTo>
                    <a:pt x="18644" y="47303"/>
                  </a:lnTo>
                  <a:lnTo>
                    <a:pt x="18765" y="47062"/>
                  </a:lnTo>
                  <a:lnTo>
                    <a:pt x="18825" y="46881"/>
                  </a:lnTo>
                  <a:lnTo>
                    <a:pt x="18825" y="46640"/>
                  </a:lnTo>
                  <a:lnTo>
                    <a:pt x="18825" y="46398"/>
                  </a:lnTo>
                  <a:lnTo>
                    <a:pt x="18765" y="46217"/>
                  </a:lnTo>
                  <a:lnTo>
                    <a:pt x="18644" y="45976"/>
                  </a:lnTo>
                  <a:lnTo>
                    <a:pt x="18523" y="45795"/>
                  </a:lnTo>
                  <a:lnTo>
                    <a:pt x="18342" y="45674"/>
                  </a:lnTo>
                  <a:lnTo>
                    <a:pt x="18101" y="45554"/>
                  </a:lnTo>
                  <a:lnTo>
                    <a:pt x="17920" y="45493"/>
                  </a:lnTo>
                  <a:close/>
                  <a:moveTo>
                    <a:pt x="23230" y="45493"/>
                  </a:moveTo>
                  <a:lnTo>
                    <a:pt x="23049" y="45554"/>
                  </a:lnTo>
                  <a:lnTo>
                    <a:pt x="22807" y="45674"/>
                  </a:lnTo>
                  <a:lnTo>
                    <a:pt x="22626" y="45795"/>
                  </a:lnTo>
                  <a:lnTo>
                    <a:pt x="22506" y="45976"/>
                  </a:lnTo>
                  <a:lnTo>
                    <a:pt x="22385" y="46217"/>
                  </a:lnTo>
                  <a:lnTo>
                    <a:pt x="22325" y="46398"/>
                  </a:lnTo>
                  <a:lnTo>
                    <a:pt x="22325" y="46640"/>
                  </a:lnTo>
                  <a:lnTo>
                    <a:pt x="22325" y="46881"/>
                  </a:lnTo>
                  <a:lnTo>
                    <a:pt x="22385" y="47062"/>
                  </a:lnTo>
                  <a:lnTo>
                    <a:pt x="22506" y="47303"/>
                  </a:lnTo>
                  <a:lnTo>
                    <a:pt x="22626" y="47484"/>
                  </a:lnTo>
                  <a:lnTo>
                    <a:pt x="22807" y="47605"/>
                  </a:lnTo>
                  <a:lnTo>
                    <a:pt x="23049" y="47726"/>
                  </a:lnTo>
                  <a:lnTo>
                    <a:pt x="23230" y="47786"/>
                  </a:lnTo>
                  <a:lnTo>
                    <a:pt x="23712" y="47786"/>
                  </a:lnTo>
                  <a:lnTo>
                    <a:pt x="23893" y="47726"/>
                  </a:lnTo>
                  <a:lnTo>
                    <a:pt x="24135" y="47605"/>
                  </a:lnTo>
                  <a:lnTo>
                    <a:pt x="24316" y="47484"/>
                  </a:lnTo>
                  <a:lnTo>
                    <a:pt x="24436" y="47303"/>
                  </a:lnTo>
                  <a:lnTo>
                    <a:pt x="24557" y="47062"/>
                  </a:lnTo>
                  <a:lnTo>
                    <a:pt x="24617" y="46881"/>
                  </a:lnTo>
                  <a:lnTo>
                    <a:pt x="24617" y="46640"/>
                  </a:lnTo>
                  <a:lnTo>
                    <a:pt x="24617" y="46398"/>
                  </a:lnTo>
                  <a:lnTo>
                    <a:pt x="24557" y="46217"/>
                  </a:lnTo>
                  <a:lnTo>
                    <a:pt x="24436" y="45976"/>
                  </a:lnTo>
                  <a:lnTo>
                    <a:pt x="24316" y="45795"/>
                  </a:lnTo>
                  <a:lnTo>
                    <a:pt x="24135" y="45674"/>
                  </a:lnTo>
                  <a:lnTo>
                    <a:pt x="23893" y="45554"/>
                  </a:lnTo>
                  <a:lnTo>
                    <a:pt x="23712" y="45493"/>
                  </a:lnTo>
                  <a:close/>
                  <a:moveTo>
                    <a:pt x="29022" y="45493"/>
                  </a:moveTo>
                  <a:lnTo>
                    <a:pt x="28841" y="45554"/>
                  </a:lnTo>
                  <a:lnTo>
                    <a:pt x="28599" y="45674"/>
                  </a:lnTo>
                  <a:lnTo>
                    <a:pt x="28418" y="45795"/>
                  </a:lnTo>
                  <a:lnTo>
                    <a:pt x="28298" y="45976"/>
                  </a:lnTo>
                  <a:lnTo>
                    <a:pt x="28177" y="46217"/>
                  </a:lnTo>
                  <a:lnTo>
                    <a:pt x="28117" y="46398"/>
                  </a:lnTo>
                  <a:lnTo>
                    <a:pt x="28117" y="46640"/>
                  </a:lnTo>
                  <a:lnTo>
                    <a:pt x="28117" y="46881"/>
                  </a:lnTo>
                  <a:lnTo>
                    <a:pt x="28177" y="47062"/>
                  </a:lnTo>
                  <a:lnTo>
                    <a:pt x="28298" y="47303"/>
                  </a:lnTo>
                  <a:lnTo>
                    <a:pt x="28418" y="47484"/>
                  </a:lnTo>
                  <a:lnTo>
                    <a:pt x="28599" y="47605"/>
                  </a:lnTo>
                  <a:lnTo>
                    <a:pt x="28841" y="47726"/>
                  </a:lnTo>
                  <a:lnTo>
                    <a:pt x="29022" y="47786"/>
                  </a:lnTo>
                  <a:lnTo>
                    <a:pt x="29505" y="47786"/>
                  </a:lnTo>
                  <a:lnTo>
                    <a:pt x="29686" y="47726"/>
                  </a:lnTo>
                  <a:lnTo>
                    <a:pt x="29927" y="47605"/>
                  </a:lnTo>
                  <a:lnTo>
                    <a:pt x="30108" y="47484"/>
                  </a:lnTo>
                  <a:lnTo>
                    <a:pt x="30229" y="47303"/>
                  </a:lnTo>
                  <a:lnTo>
                    <a:pt x="30349" y="47062"/>
                  </a:lnTo>
                  <a:lnTo>
                    <a:pt x="30410" y="46881"/>
                  </a:lnTo>
                  <a:lnTo>
                    <a:pt x="30410" y="46640"/>
                  </a:lnTo>
                  <a:lnTo>
                    <a:pt x="30410" y="46398"/>
                  </a:lnTo>
                  <a:lnTo>
                    <a:pt x="30349" y="46217"/>
                  </a:lnTo>
                  <a:lnTo>
                    <a:pt x="30229" y="45976"/>
                  </a:lnTo>
                  <a:lnTo>
                    <a:pt x="30108" y="45795"/>
                  </a:lnTo>
                  <a:lnTo>
                    <a:pt x="29927" y="45674"/>
                  </a:lnTo>
                  <a:lnTo>
                    <a:pt x="29686" y="45554"/>
                  </a:lnTo>
                  <a:lnTo>
                    <a:pt x="29505" y="45493"/>
                  </a:lnTo>
                  <a:close/>
                  <a:moveTo>
                    <a:pt x="34814" y="45493"/>
                  </a:moveTo>
                  <a:lnTo>
                    <a:pt x="34633" y="45554"/>
                  </a:lnTo>
                  <a:lnTo>
                    <a:pt x="34392" y="45674"/>
                  </a:lnTo>
                  <a:lnTo>
                    <a:pt x="34211" y="45795"/>
                  </a:lnTo>
                  <a:lnTo>
                    <a:pt x="34090" y="45976"/>
                  </a:lnTo>
                  <a:lnTo>
                    <a:pt x="33969" y="46217"/>
                  </a:lnTo>
                  <a:lnTo>
                    <a:pt x="33909" y="46398"/>
                  </a:lnTo>
                  <a:lnTo>
                    <a:pt x="33909" y="46640"/>
                  </a:lnTo>
                  <a:lnTo>
                    <a:pt x="33909" y="46881"/>
                  </a:lnTo>
                  <a:lnTo>
                    <a:pt x="33969" y="47062"/>
                  </a:lnTo>
                  <a:lnTo>
                    <a:pt x="34090" y="47303"/>
                  </a:lnTo>
                  <a:lnTo>
                    <a:pt x="34211" y="47484"/>
                  </a:lnTo>
                  <a:lnTo>
                    <a:pt x="34392" y="47605"/>
                  </a:lnTo>
                  <a:lnTo>
                    <a:pt x="34633" y="47726"/>
                  </a:lnTo>
                  <a:lnTo>
                    <a:pt x="34814" y="47786"/>
                  </a:lnTo>
                  <a:lnTo>
                    <a:pt x="35297" y="47786"/>
                  </a:lnTo>
                  <a:lnTo>
                    <a:pt x="35478" y="47726"/>
                  </a:lnTo>
                  <a:lnTo>
                    <a:pt x="35719" y="47605"/>
                  </a:lnTo>
                  <a:lnTo>
                    <a:pt x="35900" y="47484"/>
                  </a:lnTo>
                  <a:lnTo>
                    <a:pt x="36021" y="47303"/>
                  </a:lnTo>
                  <a:lnTo>
                    <a:pt x="36141" y="47062"/>
                  </a:lnTo>
                  <a:lnTo>
                    <a:pt x="36202" y="46881"/>
                  </a:lnTo>
                  <a:lnTo>
                    <a:pt x="36202" y="46640"/>
                  </a:lnTo>
                  <a:lnTo>
                    <a:pt x="36202" y="46398"/>
                  </a:lnTo>
                  <a:lnTo>
                    <a:pt x="36141" y="46217"/>
                  </a:lnTo>
                  <a:lnTo>
                    <a:pt x="36021" y="45976"/>
                  </a:lnTo>
                  <a:lnTo>
                    <a:pt x="35900" y="45795"/>
                  </a:lnTo>
                  <a:lnTo>
                    <a:pt x="35719" y="45674"/>
                  </a:lnTo>
                  <a:lnTo>
                    <a:pt x="35478" y="45554"/>
                  </a:lnTo>
                  <a:lnTo>
                    <a:pt x="35297" y="45493"/>
                  </a:lnTo>
                  <a:close/>
                  <a:moveTo>
                    <a:pt x="40606" y="45493"/>
                  </a:moveTo>
                  <a:lnTo>
                    <a:pt x="40425" y="45554"/>
                  </a:lnTo>
                  <a:lnTo>
                    <a:pt x="40184" y="45674"/>
                  </a:lnTo>
                  <a:lnTo>
                    <a:pt x="40003" y="45795"/>
                  </a:lnTo>
                  <a:lnTo>
                    <a:pt x="39882" y="45976"/>
                  </a:lnTo>
                  <a:lnTo>
                    <a:pt x="39762" y="46217"/>
                  </a:lnTo>
                  <a:lnTo>
                    <a:pt x="39701" y="46398"/>
                  </a:lnTo>
                  <a:lnTo>
                    <a:pt x="39701" y="46640"/>
                  </a:lnTo>
                  <a:lnTo>
                    <a:pt x="39701" y="46881"/>
                  </a:lnTo>
                  <a:lnTo>
                    <a:pt x="39762" y="47062"/>
                  </a:lnTo>
                  <a:lnTo>
                    <a:pt x="39882" y="47303"/>
                  </a:lnTo>
                  <a:lnTo>
                    <a:pt x="40003" y="47484"/>
                  </a:lnTo>
                  <a:lnTo>
                    <a:pt x="40184" y="47605"/>
                  </a:lnTo>
                  <a:lnTo>
                    <a:pt x="40425" y="47726"/>
                  </a:lnTo>
                  <a:lnTo>
                    <a:pt x="40606" y="47786"/>
                  </a:lnTo>
                  <a:lnTo>
                    <a:pt x="41089" y="47786"/>
                  </a:lnTo>
                  <a:lnTo>
                    <a:pt x="41270" y="47726"/>
                  </a:lnTo>
                  <a:lnTo>
                    <a:pt x="41511" y="47605"/>
                  </a:lnTo>
                  <a:lnTo>
                    <a:pt x="41692" y="47484"/>
                  </a:lnTo>
                  <a:lnTo>
                    <a:pt x="41813" y="47303"/>
                  </a:lnTo>
                  <a:lnTo>
                    <a:pt x="41934" y="47062"/>
                  </a:lnTo>
                  <a:lnTo>
                    <a:pt x="41994" y="46881"/>
                  </a:lnTo>
                  <a:lnTo>
                    <a:pt x="41994" y="46640"/>
                  </a:lnTo>
                  <a:lnTo>
                    <a:pt x="41994" y="46398"/>
                  </a:lnTo>
                  <a:lnTo>
                    <a:pt x="41934" y="46217"/>
                  </a:lnTo>
                  <a:lnTo>
                    <a:pt x="41813" y="45976"/>
                  </a:lnTo>
                  <a:lnTo>
                    <a:pt x="41692" y="45795"/>
                  </a:lnTo>
                  <a:lnTo>
                    <a:pt x="41511" y="45674"/>
                  </a:lnTo>
                  <a:lnTo>
                    <a:pt x="41270" y="45554"/>
                  </a:lnTo>
                  <a:lnTo>
                    <a:pt x="41089" y="45493"/>
                  </a:lnTo>
                  <a:close/>
                  <a:moveTo>
                    <a:pt x="46399" y="45493"/>
                  </a:moveTo>
                  <a:lnTo>
                    <a:pt x="46218" y="45554"/>
                  </a:lnTo>
                  <a:lnTo>
                    <a:pt x="45976" y="45674"/>
                  </a:lnTo>
                  <a:lnTo>
                    <a:pt x="45795" y="45795"/>
                  </a:lnTo>
                  <a:lnTo>
                    <a:pt x="45674" y="45976"/>
                  </a:lnTo>
                  <a:lnTo>
                    <a:pt x="45554" y="46217"/>
                  </a:lnTo>
                  <a:lnTo>
                    <a:pt x="45493" y="46398"/>
                  </a:lnTo>
                  <a:lnTo>
                    <a:pt x="45493" y="46640"/>
                  </a:lnTo>
                  <a:lnTo>
                    <a:pt x="45493" y="46881"/>
                  </a:lnTo>
                  <a:lnTo>
                    <a:pt x="45554" y="47062"/>
                  </a:lnTo>
                  <a:lnTo>
                    <a:pt x="45674" y="47303"/>
                  </a:lnTo>
                  <a:lnTo>
                    <a:pt x="45795" y="47484"/>
                  </a:lnTo>
                  <a:lnTo>
                    <a:pt x="45976" y="47605"/>
                  </a:lnTo>
                  <a:lnTo>
                    <a:pt x="46218" y="47726"/>
                  </a:lnTo>
                  <a:lnTo>
                    <a:pt x="46399" y="47786"/>
                  </a:lnTo>
                  <a:lnTo>
                    <a:pt x="46881" y="47786"/>
                  </a:lnTo>
                  <a:lnTo>
                    <a:pt x="47062" y="47726"/>
                  </a:lnTo>
                  <a:lnTo>
                    <a:pt x="47304" y="47605"/>
                  </a:lnTo>
                  <a:lnTo>
                    <a:pt x="47485" y="47484"/>
                  </a:lnTo>
                  <a:lnTo>
                    <a:pt x="47605" y="47303"/>
                  </a:lnTo>
                  <a:lnTo>
                    <a:pt x="47726" y="47062"/>
                  </a:lnTo>
                  <a:lnTo>
                    <a:pt x="47786" y="46881"/>
                  </a:lnTo>
                  <a:lnTo>
                    <a:pt x="47786" y="46640"/>
                  </a:lnTo>
                  <a:lnTo>
                    <a:pt x="47786" y="46398"/>
                  </a:lnTo>
                  <a:lnTo>
                    <a:pt x="47726" y="46217"/>
                  </a:lnTo>
                  <a:lnTo>
                    <a:pt x="47605" y="45976"/>
                  </a:lnTo>
                  <a:lnTo>
                    <a:pt x="47485" y="45795"/>
                  </a:lnTo>
                  <a:lnTo>
                    <a:pt x="47304" y="45674"/>
                  </a:lnTo>
                  <a:lnTo>
                    <a:pt x="47062" y="45554"/>
                  </a:lnTo>
                  <a:lnTo>
                    <a:pt x="46881" y="45493"/>
                  </a:lnTo>
                  <a:close/>
                  <a:moveTo>
                    <a:pt x="52191" y="45493"/>
                  </a:moveTo>
                  <a:lnTo>
                    <a:pt x="52010" y="45554"/>
                  </a:lnTo>
                  <a:lnTo>
                    <a:pt x="51768" y="45674"/>
                  </a:lnTo>
                  <a:lnTo>
                    <a:pt x="51587" y="45795"/>
                  </a:lnTo>
                  <a:lnTo>
                    <a:pt x="51467" y="45976"/>
                  </a:lnTo>
                  <a:lnTo>
                    <a:pt x="51346" y="46217"/>
                  </a:lnTo>
                  <a:lnTo>
                    <a:pt x="51286" y="46398"/>
                  </a:lnTo>
                  <a:lnTo>
                    <a:pt x="51286" y="46640"/>
                  </a:lnTo>
                  <a:lnTo>
                    <a:pt x="51286" y="46881"/>
                  </a:lnTo>
                  <a:lnTo>
                    <a:pt x="51346" y="47062"/>
                  </a:lnTo>
                  <a:lnTo>
                    <a:pt x="51467" y="47303"/>
                  </a:lnTo>
                  <a:lnTo>
                    <a:pt x="51587" y="47484"/>
                  </a:lnTo>
                  <a:lnTo>
                    <a:pt x="51768" y="47605"/>
                  </a:lnTo>
                  <a:lnTo>
                    <a:pt x="52010" y="47726"/>
                  </a:lnTo>
                  <a:lnTo>
                    <a:pt x="52191" y="47786"/>
                  </a:lnTo>
                  <a:lnTo>
                    <a:pt x="52673" y="47786"/>
                  </a:lnTo>
                  <a:lnTo>
                    <a:pt x="52854" y="47726"/>
                  </a:lnTo>
                  <a:lnTo>
                    <a:pt x="53096" y="47605"/>
                  </a:lnTo>
                  <a:lnTo>
                    <a:pt x="53277" y="47484"/>
                  </a:lnTo>
                  <a:lnTo>
                    <a:pt x="53397" y="47303"/>
                  </a:lnTo>
                  <a:lnTo>
                    <a:pt x="53518" y="47062"/>
                  </a:lnTo>
                  <a:lnTo>
                    <a:pt x="53578" y="46881"/>
                  </a:lnTo>
                  <a:lnTo>
                    <a:pt x="53578" y="46640"/>
                  </a:lnTo>
                  <a:lnTo>
                    <a:pt x="53578" y="46398"/>
                  </a:lnTo>
                  <a:lnTo>
                    <a:pt x="53518" y="46217"/>
                  </a:lnTo>
                  <a:lnTo>
                    <a:pt x="53397" y="45976"/>
                  </a:lnTo>
                  <a:lnTo>
                    <a:pt x="53277" y="45795"/>
                  </a:lnTo>
                  <a:lnTo>
                    <a:pt x="53096" y="45674"/>
                  </a:lnTo>
                  <a:lnTo>
                    <a:pt x="52854" y="45554"/>
                  </a:lnTo>
                  <a:lnTo>
                    <a:pt x="52673" y="45493"/>
                  </a:lnTo>
                  <a:close/>
                  <a:moveTo>
                    <a:pt x="57983" y="45493"/>
                  </a:moveTo>
                  <a:lnTo>
                    <a:pt x="57802" y="45554"/>
                  </a:lnTo>
                  <a:lnTo>
                    <a:pt x="57561" y="45674"/>
                  </a:lnTo>
                  <a:lnTo>
                    <a:pt x="57380" y="45795"/>
                  </a:lnTo>
                  <a:lnTo>
                    <a:pt x="57259" y="45976"/>
                  </a:lnTo>
                  <a:lnTo>
                    <a:pt x="57138" y="46217"/>
                  </a:lnTo>
                  <a:lnTo>
                    <a:pt x="57078" y="46398"/>
                  </a:lnTo>
                  <a:lnTo>
                    <a:pt x="57078" y="46640"/>
                  </a:lnTo>
                  <a:lnTo>
                    <a:pt x="57078" y="46881"/>
                  </a:lnTo>
                  <a:lnTo>
                    <a:pt x="57138" y="47062"/>
                  </a:lnTo>
                  <a:lnTo>
                    <a:pt x="57259" y="47303"/>
                  </a:lnTo>
                  <a:lnTo>
                    <a:pt x="57380" y="47484"/>
                  </a:lnTo>
                  <a:lnTo>
                    <a:pt x="57561" y="47605"/>
                  </a:lnTo>
                  <a:lnTo>
                    <a:pt x="57802" y="47726"/>
                  </a:lnTo>
                  <a:lnTo>
                    <a:pt x="57983" y="47786"/>
                  </a:lnTo>
                  <a:lnTo>
                    <a:pt x="58466" y="47786"/>
                  </a:lnTo>
                  <a:lnTo>
                    <a:pt x="58647" y="47726"/>
                  </a:lnTo>
                  <a:lnTo>
                    <a:pt x="58888" y="47605"/>
                  </a:lnTo>
                  <a:lnTo>
                    <a:pt x="59069" y="47484"/>
                  </a:lnTo>
                  <a:lnTo>
                    <a:pt x="59190" y="47303"/>
                  </a:lnTo>
                  <a:lnTo>
                    <a:pt x="59310" y="47062"/>
                  </a:lnTo>
                  <a:lnTo>
                    <a:pt x="59371" y="46881"/>
                  </a:lnTo>
                  <a:lnTo>
                    <a:pt x="59371" y="46640"/>
                  </a:lnTo>
                  <a:lnTo>
                    <a:pt x="59371" y="46398"/>
                  </a:lnTo>
                  <a:lnTo>
                    <a:pt x="59310" y="46217"/>
                  </a:lnTo>
                  <a:lnTo>
                    <a:pt x="59190" y="45976"/>
                  </a:lnTo>
                  <a:lnTo>
                    <a:pt x="59069" y="45795"/>
                  </a:lnTo>
                  <a:lnTo>
                    <a:pt x="58888" y="45674"/>
                  </a:lnTo>
                  <a:lnTo>
                    <a:pt x="58647" y="45554"/>
                  </a:lnTo>
                  <a:lnTo>
                    <a:pt x="58466" y="45493"/>
                  </a:lnTo>
                  <a:close/>
                  <a:moveTo>
                    <a:pt x="63775" y="45493"/>
                  </a:moveTo>
                  <a:lnTo>
                    <a:pt x="63594" y="45554"/>
                  </a:lnTo>
                  <a:lnTo>
                    <a:pt x="63353" y="45674"/>
                  </a:lnTo>
                  <a:lnTo>
                    <a:pt x="63172" y="45795"/>
                  </a:lnTo>
                  <a:lnTo>
                    <a:pt x="63051" y="45976"/>
                  </a:lnTo>
                  <a:lnTo>
                    <a:pt x="62931" y="46217"/>
                  </a:lnTo>
                  <a:lnTo>
                    <a:pt x="62870" y="46398"/>
                  </a:lnTo>
                  <a:lnTo>
                    <a:pt x="62870" y="46640"/>
                  </a:lnTo>
                  <a:lnTo>
                    <a:pt x="62870" y="46881"/>
                  </a:lnTo>
                  <a:lnTo>
                    <a:pt x="62931" y="47062"/>
                  </a:lnTo>
                  <a:lnTo>
                    <a:pt x="63051" y="47303"/>
                  </a:lnTo>
                  <a:lnTo>
                    <a:pt x="63172" y="47484"/>
                  </a:lnTo>
                  <a:lnTo>
                    <a:pt x="63353" y="47605"/>
                  </a:lnTo>
                  <a:lnTo>
                    <a:pt x="63594" y="47726"/>
                  </a:lnTo>
                  <a:lnTo>
                    <a:pt x="63775" y="47786"/>
                  </a:lnTo>
                  <a:lnTo>
                    <a:pt x="64258" y="47786"/>
                  </a:lnTo>
                  <a:lnTo>
                    <a:pt x="64439" y="47726"/>
                  </a:lnTo>
                  <a:lnTo>
                    <a:pt x="64680" y="47605"/>
                  </a:lnTo>
                  <a:lnTo>
                    <a:pt x="64861" y="47484"/>
                  </a:lnTo>
                  <a:lnTo>
                    <a:pt x="64982" y="47303"/>
                  </a:lnTo>
                  <a:lnTo>
                    <a:pt x="65103" y="47062"/>
                  </a:lnTo>
                  <a:lnTo>
                    <a:pt x="65163" y="46881"/>
                  </a:lnTo>
                  <a:lnTo>
                    <a:pt x="65163" y="46640"/>
                  </a:lnTo>
                  <a:lnTo>
                    <a:pt x="65163" y="46398"/>
                  </a:lnTo>
                  <a:lnTo>
                    <a:pt x="65103" y="46217"/>
                  </a:lnTo>
                  <a:lnTo>
                    <a:pt x="64982" y="45976"/>
                  </a:lnTo>
                  <a:lnTo>
                    <a:pt x="64861" y="45795"/>
                  </a:lnTo>
                  <a:lnTo>
                    <a:pt x="64680" y="45674"/>
                  </a:lnTo>
                  <a:lnTo>
                    <a:pt x="64439" y="45554"/>
                  </a:lnTo>
                  <a:lnTo>
                    <a:pt x="64258" y="45493"/>
                  </a:lnTo>
                  <a:close/>
                  <a:moveTo>
                    <a:pt x="69567" y="45493"/>
                  </a:moveTo>
                  <a:lnTo>
                    <a:pt x="69386" y="45554"/>
                  </a:lnTo>
                  <a:lnTo>
                    <a:pt x="69145" y="45674"/>
                  </a:lnTo>
                  <a:lnTo>
                    <a:pt x="68964" y="45795"/>
                  </a:lnTo>
                  <a:lnTo>
                    <a:pt x="68843" y="45976"/>
                  </a:lnTo>
                  <a:lnTo>
                    <a:pt x="68723" y="46217"/>
                  </a:lnTo>
                  <a:lnTo>
                    <a:pt x="68662" y="46398"/>
                  </a:lnTo>
                  <a:lnTo>
                    <a:pt x="68662" y="46640"/>
                  </a:lnTo>
                  <a:lnTo>
                    <a:pt x="68662" y="46881"/>
                  </a:lnTo>
                  <a:lnTo>
                    <a:pt x="68723" y="47062"/>
                  </a:lnTo>
                  <a:lnTo>
                    <a:pt x="68843" y="47303"/>
                  </a:lnTo>
                  <a:lnTo>
                    <a:pt x="68964" y="47484"/>
                  </a:lnTo>
                  <a:lnTo>
                    <a:pt x="69145" y="47605"/>
                  </a:lnTo>
                  <a:lnTo>
                    <a:pt x="69386" y="47726"/>
                  </a:lnTo>
                  <a:lnTo>
                    <a:pt x="69567" y="47786"/>
                  </a:lnTo>
                  <a:lnTo>
                    <a:pt x="70050" y="47786"/>
                  </a:lnTo>
                  <a:lnTo>
                    <a:pt x="70231" y="47726"/>
                  </a:lnTo>
                  <a:lnTo>
                    <a:pt x="70472" y="47605"/>
                  </a:lnTo>
                  <a:lnTo>
                    <a:pt x="70653" y="47484"/>
                  </a:lnTo>
                  <a:lnTo>
                    <a:pt x="70774" y="47303"/>
                  </a:lnTo>
                  <a:lnTo>
                    <a:pt x="70895" y="47062"/>
                  </a:lnTo>
                  <a:lnTo>
                    <a:pt x="70955" y="46881"/>
                  </a:lnTo>
                  <a:lnTo>
                    <a:pt x="70955" y="46640"/>
                  </a:lnTo>
                  <a:lnTo>
                    <a:pt x="70955" y="46398"/>
                  </a:lnTo>
                  <a:lnTo>
                    <a:pt x="70895" y="46217"/>
                  </a:lnTo>
                  <a:lnTo>
                    <a:pt x="70774" y="45976"/>
                  </a:lnTo>
                  <a:lnTo>
                    <a:pt x="70653" y="45795"/>
                  </a:lnTo>
                  <a:lnTo>
                    <a:pt x="70472" y="45674"/>
                  </a:lnTo>
                  <a:lnTo>
                    <a:pt x="70231" y="45554"/>
                  </a:lnTo>
                  <a:lnTo>
                    <a:pt x="70050" y="45493"/>
                  </a:lnTo>
                  <a:close/>
                  <a:moveTo>
                    <a:pt x="2896" y="48389"/>
                  </a:moveTo>
                  <a:lnTo>
                    <a:pt x="2655" y="48510"/>
                  </a:lnTo>
                  <a:lnTo>
                    <a:pt x="2414" y="48691"/>
                  </a:lnTo>
                  <a:lnTo>
                    <a:pt x="2233" y="48872"/>
                  </a:lnTo>
                  <a:lnTo>
                    <a:pt x="2112" y="49174"/>
                  </a:lnTo>
                  <a:lnTo>
                    <a:pt x="2052" y="49536"/>
                  </a:lnTo>
                  <a:lnTo>
                    <a:pt x="2052" y="49777"/>
                  </a:lnTo>
                  <a:lnTo>
                    <a:pt x="2112" y="49958"/>
                  </a:lnTo>
                  <a:lnTo>
                    <a:pt x="2233" y="50200"/>
                  </a:lnTo>
                  <a:lnTo>
                    <a:pt x="2353" y="50381"/>
                  </a:lnTo>
                  <a:lnTo>
                    <a:pt x="2534" y="50501"/>
                  </a:lnTo>
                  <a:lnTo>
                    <a:pt x="2776" y="50622"/>
                  </a:lnTo>
                  <a:lnTo>
                    <a:pt x="2957" y="50682"/>
                  </a:lnTo>
                  <a:lnTo>
                    <a:pt x="3439" y="50682"/>
                  </a:lnTo>
                  <a:lnTo>
                    <a:pt x="3620" y="50622"/>
                  </a:lnTo>
                  <a:lnTo>
                    <a:pt x="3862" y="50501"/>
                  </a:lnTo>
                  <a:lnTo>
                    <a:pt x="4043" y="50381"/>
                  </a:lnTo>
                  <a:lnTo>
                    <a:pt x="4164" y="50200"/>
                  </a:lnTo>
                  <a:lnTo>
                    <a:pt x="4284" y="49958"/>
                  </a:lnTo>
                  <a:lnTo>
                    <a:pt x="4345" y="49777"/>
                  </a:lnTo>
                  <a:lnTo>
                    <a:pt x="4345" y="49536"/>
                  </a:lnTo>
                  <a:lnTo>
                    <a:pt x="4284" y="49174"/>
                  </a:lnTo>
                  <a:lnTo>
                    <a:pt x="4164" y="48872"/>
                  </a:lnTo>
                  <a:lnTo>
                    <a:pt x="3982" y="48691"/>
                  </a:lnTo>
                  <a:lnTo>
                    <a:pt x="3741" y="48510"/>
                  </a:lnTo>
                  <a:lnTo>
                    <a:pt x="3500" y="48389"/>
                  </a:lnTo>
                  <a:close/>
                  <a:moveTo>
                    <a:pt x="8689" y="48389"/>
                  </a:moveTo>
                  <a:lnTo>
                    <a:pt x="8447" y="48510"/>
                  </a:lnTo>
                  <a:lnTo>
                    <a:pt x="8206" y="48691"/>
                  </a:lnTo>
                  <a:lnTo>
                    <a:pt x="8025" y="48872"/>
                  </a:lnTo>
                  <a:lnTo>
                    <a:pt x="7904" y="49174"/>
                  </a:lnTo>
                  <a:lnTo>
                    <a:pt x="7844" y="49536"/>
                  </a:lnTo>
                  <a:lnTo>
                    <a:pt x="7844" y="49777"/>
                  </a:lnTo>
                  <a:lnTo>
                    <a:pt x="7904" y="49958"/>
                  </a:lnTo>
                  <a:lnTo>
                    <a:pt x="8025" y="50200"/>
                  </a:lnTo>
                  <a:lnTo>
                    <a:pt x="8146" y="50381"/>
                  </a:lnTo>
                  <a:lnTo>
                    <a:pt x="8327" y="50501"/>
                  </a:lnTo>
                  <a:lnTo>
                    <a:pt x="8568" y="50622"/>
                  </a:lnTo>
                  <a:lnTo>
                    <a:pt x="8749" y="50682"/>
                  </a:lnTo>
                  <a:lnTo>
                    <a:pt x="9232" y="50682"/>
                  </a:lnTo>
                  <a:lnTo>
                    <a:pt x="9413" y="50622"/>
                  </a:lnTo>
                  <a:lnTo>
                    <a:pt x="9654" y="50501"/>
                  </a:lnTo>
                  <a:lnTo>
                    <a:pt x="9835" y="50381"/>
                  </a:lnTo>
                  <a:lnTo>
                    <a:pt x="9956" y="50200"/>
                  </a:lnTo>
                  <a:lnTo>
                    <a:pt x="10076" y="49958"/>
                  </a:lnTo>
                  <a:lnTo>
                    <a:pt x="10137" y="49777"/>
                  </a:lnTo>
                  <a:lnTo>
                    <a:pt x="10137" y="49536"/>
                  </a:lnTo>
                  <a:lnTo>
                    <a:pt x="10076" y="49174"/>
                  </a:lnTo>
                  <a:lnTo>
                    <a:pt x="9956" y="48872"/>
                  </a:lnTo>
                  <a:lnTo>
                    <a:pt x="9775" y="48691"/>
                  </a:lnTo>
                  <a:lnTo>
                    <a:pt x="9533" y="48510"/>
                  </a:lnTo>
                  <a:lnTo>
                    <a:pt x="9292" y="48389"/>
                  </a:lnTo>
                  <a:close/>
                  <a:moveTo>
                    <a:pt x="14481" y="48389"/>
                  </a:moveTo>
                  <a:lnTo>
                    <a:pt x="14240" y="48510"/>
                  </a:lnTo>
                  <a:lnTo>
                    <a:pt x="13998" y="48691"/>
                  </a:lnTo>
                  <a:lnTo>
                    <a:pt x="13817" y="48872"/>
                  </a:lnTo>
                  <a:lnTo>
                    <a:pt x="13697" y="49174"/>
                  </a:lnTo>
                  <a:lnTo>
                    <a:pt x="13636" y="49536"/>
                  </a:lnTo>
                  <a:lnTo>
                    <a:pt x="13636" y="49777"/>
                  </a:lnTo>
                  <a:lnTo>
                    <a:pt x="13697" y="49958"/>
                  </a:lnTo>
                  <a:lnTo>
                    <a:pt x="13817" y="50200"/>
                  </a:lnTo>
                  <a:lnTo>
                    <a:pt x="13938" y="50381"/>
                  </a:lnTo>
                  <a:lnTo>
                    <a:pt x="14119" y="50501"/>
                  </a:lnTo>
                  <a:lnTo>
                    <a:pt x="14360" y="50622"/>
                  </a:lnTo>
                  <a:lnTo>
                    <a:pt x="14541" y="50682"/>
                  </a:lnTo>
                  <a:lnTo>
                    <a:pt x="15024" y="50682"/>
                  </a:lnTo>
                  <a:lnTo>
                    <a:pt x="15205" y="50622"/>
                  </a:lnTo>
                  <a:lnTo>
                    <a:pt x="15446" y="50501"/>
                  </a:lnTo>
                  <a:lnTo>
                    <a:pt x="15627" y="50381"/>
                  </a:lnTo>
                  <a:lnTo>
                    <a:pt x="15748" y="50200"/>
                  </a:lnTo>
                  <a:lnTo>
                    <a:pt x="15869" y="49958"/>
                  </a:lnTo>
                  <a:lnTo>
                    <a:pt x="15929" y="49777"/>
                  </a:lnTo>
                  <a:lnTo>
                    <a:pt x="15929" y="49536"/>
                  </a:lnTo>
                  <a:lnTo>
                    <a:pt x="15869" y="49174"/>
                  </a:lnTo>
                  <a:lnTo>
                    <a:pt x="15748" y="48872"/>
                  </a:lnTo>
                  <a:lnTo>
                    <a:pt x="15567" y="48691"/>
                  </a:lnTo>
                  <a:lnTo>
                    <a:pt x="15326" y="48510"/>
                  </a:lnTo>
                  <a:lnTo>
                    <a:pt x="15084" y="48389"/>
                  </a:lnTo>
                  <a:close/>
                  <a:moveTo>
                    <a:pt x="20273" y="48389"/>
                  </a:moveTo>
                  <a:lnTo>
                    <a:pt x="20032" y="48510"/>
                  </a:lnTo>
                  <a:lnTo>
                    <a:pt x="19790" y="48691"/>
                  </a:lnTo>
                  <a:lnTo>
                    <a:pt x="19609" y="48872"/>
                  </a:lnTo>
                  <a:lnTo>
                    <a:pt x="19489" y="49174"/>
                  </a:lnTo>
                  <a:lnTo>
                    <a:pt x="19428" y="49536"/>
                  </a:lnTo>
                  <a:lnTo>
                    <a:pt x="19428" y="49777"/>
                  </a:lnTo>
                  <a:lnTo>
                    <a:pt x="19489" y="49958"/>
                  </a:lnTo>
                  <a:lnTo>
                    <a:pt x="19609" y="50200"/>
                  </a:lnTo>
                  <a:lnTo>
                    <a:pt x="19730" y="50381"/>
                  </a:lnTo>
                  <a:lnTo>
                    <a:pt x="19911" y="50501"/>
                  </a:lnTo>
                  <a:lnTo>
                    <a:pt x="20152" y="50622"/>
                  </a:lnTo>
                  <a:lnTo>
                    <a:pt x="20333" y="50682"/>
                  </a:lnTo>
                  <a:lnTo>
                    <a:pt x="20816" y="50682"/>
                  </a:lnTo>
                  <a:lnTo>
                    <a:pt x="20997" y="50622"/>
                  </a:lnTo>
                  <a:lnTo>
                    <a:pt x="21239" y="50501"/>
                  </a:lnTo>
                  <a:lnTo>
                    <a:pt x="21420" y="50381"/>
                  </a:lnTo>
                  <a:lnTo>
                    <a:pt x="21540" y="50200"/>
                  </a:lnTo>
                  <a:lnTo>
                    <a:pt x="21661" y="49958"/>
                  </a:lnTo>
                  <a:lnTo>
                    <a:pt x="21721" y="49777"/>
                  </a:lnTo>
                  <a:lnTo>
                    <a:pt x="21721" y="49536"/>
                  </a:lnTo>
                  <a:lnTo>
                    <a:pt x="21661" y="49174"/>
                  </a:lnTo>
                  <a:lnTo>
                    <a:pt x="21540" y="48872"/>
                  </a:lnTo>
                  <a:lnTo>
                    <a:pt x="21359" y="48691"/>
                  </a:lnTo>
                  <a:lnTo>
                    <a:pt x="21118" y="48510"/>
                  </a:lnTo>
                  <a:lnTo>
                    <a:pt x="20876" y="48389"/>
                  </a:lnTo>
                  <a:close/>
                  <a:moveTo>
                    <a:pt x="26065" y="48389"/>
                  </a:moveTo>
                  <a:lnTo>
                    <a:pt x="25824" y="48510"/>
                  </a:lnTo>
                  <a:lnTo>
                    <a:pt x="25583" y="48691"/>
                  </a:lnTo>
                  <a:lnTo>
                    <a:pt x="25402" y="48872"/>
                  </a:lnTo>
                  <a:lnTo>
                    <a:pt x="25281" y="49174"/>
                  </a:lnTo>
                  <a:lnTo>
                    <a:pt x="25221" y="49536"/>
                  </a:lnTo>
                  <a:lnTo>
                    <a:pt x="25221" y="49777"/>
                  </a:lnTo>
                  <a:lnTo>
                    <a:pt x="25281" y="49958"/>
                  </a:lnTo>
                  <a:lnTo>
                    <a:pt x="25402" y="50200"/>
                  </a:lnTo>
                  <a:lnTo>
                    <a:pt x="25522" y="50381"/>
                  </a:lnTo>
                  <a:lnTo>
                    <a:pt x="25703" y="50501"/>
                  </a:lnTo>
                  <a:lnTo>
                    <a:pt x="25945" y="50622"/>
                  </a:lnTo>
                  <a:lnTo>
                    <a:pt x="26126" y="50682"/>
                  </a:lnTo>
                  <a:lnTo>
                    <a:pt x="26608" y="50682"/>
                  </a:lnTo>
                  <a:lnTo>
                    <a:pt x="26789" y="50622"/>
                  </a:lnTo>
                  <a:lnTo>
                    <a:pt x="27031" y="50501"/>
                  </a:lnTo>
                  <a:lnTo>
                    <a:pt x="27212" y="50381"/>
                  </a:lnTo>
                  <a:lnTo>
                    <a:pt x="27332" y="50200"/>
                  </a:lnTo>
                  <a:lnTo>
                    <a:pt x="27453" y="49958"/>
                  </a:lnTo>
                  <a:lnTo>
                    <a:pt x="27513" y="49777"/>
                  </a:lnTo>
                  <a:lnTo>
                    <a:pt x="27513" y="49536"/>
                  </a:lnTo>
                  <a:lnTo>
                    <a:pt x="27453" y="49174"/>
                  </a:lnTo>
                  <a:lnTo>
                    <a:pt x="27332" y="48872"/>
                  </a:lnTo>
                  <a:lnTo>
                    <a:pt x="27151" y="48691"/>
                  </a:lnTo>
                  <a:lnTo>
                    <a:pt x="26910" y="48510"/>
                  </a:lnTo>
                  <a:lnTo>
                    <a:pt x="26669" y="48389"/>
                  </a:lnTo>
                  <a:close/>
                  <a:moveTo>
                    <a:pt x="31858" y="48389"/>
                  </a:moveTo>
                  <a:lnTo>
                    <a:pt x="31616" y="48510"/>
                  </a:lnTo>
                  <a:lnTo>
                    <a:pt x="31375" y="48691"/>
                  </a:lnTo>
                  <a:lnTo>
                    <a:pt x="31194" y="48872"/>
                  </a:lnTo>
                  <a:lnTo>
                    <a:pt x="31073" y="49174"/>
                  </a:lnTo>
                  <a:lnTo>
                    <a:pt x="31013" y="49536"/>
                  </a:lnTo>
                  <a:lnTo>
                    <a:pt x="31013" y="49777"/>
                  </a:lnTo>
                  <a:lnTo>
                    <a:pt x="31073" y="49958"/>
                  </a:lnTo>
                  <a:lnTo>
                    <a:pt x="31194" y="50200"/>
                  </a:lnTo>
                  <a:lnTo>
                    <a:pt x="31315" y="50381"/>
                  </a:lnTo>
                  <a:lnTo>
                    <a:pt x="31496" y="50501"/>
                  </a:lnTo>
                  <a:lnTo>
                    <a:pt x="31737" y="50622"/>
                  </a:lnTo>
                  <a:lnTo>
                    <a:pt x="31918" y="50682"/>
                  </a:lnTo>
                  <a:lnTo>
                    <a:pt x="32401" y="50682"/>
                  </a:lnTo>
                  <a:lnTo>
                    <a:pt x="32582" y="50622"/>
                  </a:lnTo>
                  <a:lnTo>
                    <a:pt x="32823" y="50501"/>
                  </a:lnTo>
                  <a:lnTo>
                    <a:pt x="33004" y="50381"/>
                  </a:lnTo>
                  <a:lnTo>
                    <a:pt x="33125" y="50200"/>
                  </a:lnTo>
                  <a:lnTo>
                    <a:pt x="33245" y="49958"/>
                  </a:lnTo>
                  <a:lnTo>
                    <a:pt x="33306" y="49777"/>
                  </a:lnTo>
                  <a:lnTo>
                    <a:pt x="33306" y="49536"/>
                  </a:lnTo>
                  <a:lnTo>
                    <a:pt x="33245" y="49174"/>
                  </a:lnTo>
                  <a:lnTo>
                    <a:pt x="33125" y="48872"/>
                  </a:lnTo>
                  <a:lnTo>
                    <a:pt x="32944" y="48691"/>
                  </a:lnTo>
                  <a:lnTo>
                    <a:pt x="32702" y="48510"/>
                  </a:lnTo>
                  <a:lnTo>
                    <a:pt x="32461" y="48389"/>
                  </a:lnTo>
                  <a:close/>
                  <a:moveTo>
                    <a:pt x="37650" y="48389"/>
                  </a:moveTo>
                  <a:lnTo>
                    <a:pt x="37408" y="48510"/>
                  </a:lnTo>
                  <a:lnTo>
                    <a:pt x="37167" y="48691"/>
                  </a:lnTo>
                  <a:lnTo>
                    <a:pt x="36986" y="48872"/>
                  </a:lnTo>
                  <a:lnTo>
                    <a:pt x="36865" y="49174"/>
                  </a:lnTo>
                  <a:lnTo>
                    <a:pt x="36805" y="49536"/>
                  </a:lnTo>
                  <a:lnTo>
                    <a:pt x="36805" y="49777"/>
                  </a:lnTo>
                  <a:lnTo>
                    <a:pt x="36865" y="49958"/>
                  </a:lnTo>
                  <a:lnTo>
                    <a:pt x="36986" y="50200"/>
                  </a:lnTo>
                  <a:lnTo>
                    <a:pt x="37107" y="50381"/>
                  </a:lnTo>
                  <a:lnTo>
                    <a:pt x="37288" y="50501"/>
                  </a:lnTo>
                  <a:lnTo>
                    <a:pt x="37529" y="50622"/>
                  </a:lnTo>
                  <a:lnTo>
                    <a:pt x="37710" y="50682"/>
                  </a:lnTo>
                  <a:lnTo>
                    <a:pt x="38193" y="50682"/>
                  </a:lnTo>
                  <a:lnTo>
                    <a:pt x="38374" y="50622"/>
                  </a:lnTo>
                  <a:lnTo>
                    <a:pt x="38615" y="50501"/>
                  </a:lnTo>
                  <a:lnTo>
                    <a:pt x="38796" y="50381"/>
                  </a:lnTo>
                  <a:lnTo>
                    <a:pt x="38917" y="50200"/>
                  </a:lnTo>
                  <a:lnTo>
                    <a:pt x="39038" y="49958"/>
                  </a:lnTo>
                  <a:lnTo>
                    <a:pt x="39098" y="49777"/>
                  </a:lnTo>
                  <a:lnTo>
                    <a:pt x="39098" y="49536"/>
                  </a:lnTo>
                  <a:lnTo>
                    <a:pt x="39038" y="49174"/>
                  </a:lnTo>
                  <a:lnTo>
                    <a:pt x="38917" y="48872"/>
                  </a:lnTo>
                  <a:lnTo>
                    <a:pt x="38736" y="48691"/>
                  </a:lnTo>
                  <a:lnTo>
                    <a:pt x="38495" y="48510"/>
                  </a:lnTo>
                  <a:lnTo>
                    <a:pt x="38253" y="48389"/>
                  </a:lnTo>
                  <a:close/>
                  <a:moveTo>
                    <a:pt x="43442" y="48389"/>
                  </a:moveTo>
                  <a:lnTo>
                    <a:pt x="43201" y="48510"/>
                  </a:lnTo>
                  <a:lnTo>
                    <a:pt x="42959" y="48691"/>
                  </a:lnTo>
                  <a:lnTo>
                    <a:pt x="42778" y="48872"/>
                  </a:lnTo>
                  <a:lnTo>
                    <a:pt x="42658" y="49174"/>
                  </a:lnTo>
                  <a:lnTo>
                    <a:pt x="42597" y="49536"/>
                  </a:lnTo>
                  <a:lnTo>
                    <a:pt x="42597" y="49777"/>
                  </a:lnTo>
                  <a:lnTo>
                    <a:pt x="42658" y="49958"/>
                  </a:lnTo>
                  <a:lnTo>
                    <a:pt x="42778" y="50200"/>
                  </a:lnTo>
                  <a:lnTo>
                    <a:pt x="42899" y="50381"/>
                  </a:lnTo>
                  <a:lnTo>
                    <a:pt x="43080" y="50501"/>
                  </a:lnTo>
                  <a:lnTo>
                    <a:pt x="43321" y="50622"/>
                  </a:lnTo>
                  <a:lnTo>
                    <a:pt x="43502" y="50682"/>
                  </a:lnTo>
                  <a:lnTo>
                    <a:pt x="43985" y="50682"/>
                  </a:lnTo>
                  <a:lnTo>
                    <a:pt x="44166" y="50622"/>
                  </a:lnTo>
                  <a:lnTo>
                    <a:pt x="44407" y="50501"/>
                  </a:lnTo>
                  <a:lnTo>
                    <a:pt x="44588" y="50381"/>
                  </a:lnTo>
                  <a:lnTo>
                    <a:pt x="44709" y="50200"/>
                  </a:lnTo>
                  <a:lnTo>
                    <a:pt x="44830" y="49958"/>
                  </a:lnTo>
                  <a:lnTo>
                    <a:pt x="44890" y="49777"/>
                  </a:lnTo>
                  <a:lnTo>
                    <a:pt x="44890" y="49536"/>
                  </a:lnTo>
                  <a:lnTo>
                    <a:pt x="44830" y="49174"/>
                  </a:lnTo>
                  <a:lnTo>
                    <a:pt x="44709" y="48872"/>
                  </a:lnTo>
                  <a:lnTo>
                    <a:pt x="44528" y="48691"/>
                  </a:lnTo>
                  <a:lnTo>
                    <a:pt x="44287" y="48510"/>
                  </a:lnTo>
                  <a:lnTo>
                    <a:pt x="44045" y="48389"/>
                  </a:lnTo>
                  <a:close/>
                  <a:moveTo>
                    <a:pt x="49234" y="48389"/>
                  </a:moveTo>
                  <a:lnTo>
                    <a:pt x="48993" y="48510"/>
                  </a:lnTo>
                  <a:lnTo>
                    <a:pt x="48752" y="48691"/>
                  </a:lnTo>
                  <a:lnTo>
                    <a:pt x="48571" y="48872"/>
                  </a:lnTo>
                  <a:lnTo>
                    <a:pt x="48450" y="49174"/>
                  </a:lnTo>
                  <a:lnTo>
                    <a:pt x="48390" y="49536"/>
                  </a:lnTo>
                  <a:lnTo>
                    <a:pt x="48390" y="49777"/>
                  </a:lnTo>
                  <a:lnTo>
                    <a:pt x="48450" y="49958"/>
                  </a:lnTo>
                  <a:lnTo>
                    <a:pt x="48571" y="50200"/>
                  </a:lnTo>
                  <a:lnTo>
                    <a:pt x="48691" y="50381"/>
                  </a:lnTo>
                  <a:lnTo>
                    <a:pt x="48872" y="50501"/>
                  </a:lnTo>
                  <a:lnTo>
                    <a:pt x="49114" y="50622"/>
                  </a:lnTo>
                  <a:lnTo>
                    <a:pt x="49295" y="50682"/>
                  </a:lnTo>
                  <a:lnTo>
                    <a:pt x="49777" y="50682"/>
                  </a:lnTo>
                  <a:lnTo>
                    <a:pt x="49958" y="50622"/>
                  </a:lnTo>
                  <a:lnTo>
                    <a:pt x="50200" y="50501"/>
                  </a:lnTo>
                  <a:lnTo>
                    <a:pt x="50381" y="50381"/>
                  </a:lnTo>
                  <a:lnTo>
                    <a:pt x="50501" y="50200"/>
                  </a:lnTo>
                  <a:lnTo>
                    <a:pt x="50622" y="49958"/>
                  </a:lnTo>
                  <a:lnTo>
                    <a:pt x="50682" y="49777"/>
                  </a:lnTo>
                  <a:lnTo>
                    <a:pt x="50682" y="49536"/>
                  </a:lnTo>
                  <a:lnTo>
                    <a:pt x="50622" y="49174"/>
                  </a:lnTo>
                  <a:lnTo>
                    <a:pt x="50501" y="48872"/>
                  </a:lnTo>
                  <a:lnTo>
                    <a:pt x="50320" y="48691"/>
                  </a:lnTo>
                  <a:lnTo>
                    <a:pt x="50079" y="48510"/>
                  </a:lnTo>
                  <a:lnTo>
                    <a:pt x="49838" y="48389"/>
                  </a:lnTo>
                  <a:close/>
                  <a:moveTo>
                    <a:pt x="55027" y="48389"/>
                  </a:moveTo>
                  <a:lnTo>
                    <a:pt x="54785" y="48510"/>
                  </a:lnTo>
                  <a:lnTo>
                    <a:pt x="54544" y="48691"/>
                  </a:lnTo>
                  <a:lnTo>
                    <a:pt x="54363" y="48872"/>
                  </a:lnTo>
                  <a:lnTo>
                    <a:pt x="54242" y="49174"/>
                  </a:lnTo>
                  <a:lnTo>
                    <a:pt x="54182" y="49536"/>
                  </a:lnTo>
                  <a:lnTo>
                    <a:pt x="54182" y="49777"/>
                  </a:lnTo>
                  <a:lnTo>
                    <a:pt x="54242" y="49958"/>
                  </a:lnTo>
                  <a:lnTo>
                    <a:pt x="54363" y="50200"/>
                  </a:lnTo>
                  <a:lnTo>
                    <a:pt x="54483" y="50381"/>
                  </a:lnTo>
                  <a:lnTo>
                    <a:pt x="54665" y="50501"/>
                  </a:lnTo>
                  <a:lnTo>
                    <a:pt x="54906" y="50622"/>
                  </a:lnTo>
                  <a:lnTo>
                    <a:pt x="55087" y="50682"/>
                  </a:lnTo>
                  <a:lnTo>
                    <a:pt x="55570" y="50682"/>
                  </a:lnTo>
                  <a:lnTo>
                    <a:pt x="55751" y="50622"/>
                  </a:lnTo>
                  <a:lnTo>
                    <a:pt x="55992" y="50501"/>
                  </a:lnTo>
                  <a:lnTo>
                    <a:pt x="56173" y="50381"/>
                  </a:lnTo>
                  <a:lnTo>
                    <a:pt x="56294" y="50200"/>
                  </a:lnTo>
                  <a:lnTo>
                    <a:pt x="56414" y="49958"/>
                  </a:lnTo>
                  <a:lnTo>
                    <a:pt x="56475" y="49777"/>
                  </a:lnTo>
                  <a:lnTo>
                    <a:pt x="56475" y="49536"/>
                  </a:lnTo>
                  <a:lnTo>
                    <a:pt x="56414" y="49174"/>
                  </a:lnTo>
                  <a:lnTo>
                    <a:pt x="56294" y="48872"/>
                  </a:lnTo>
                  <a:lnTo>
                    <a:pt x="56113" y="48691"/>
                  </a:lnTo>
                  <a:lnTo>
                    <a:pt x="55871" y="48510"/>
                  </a:lnTo>
                  <a:lnTo>
                    <a:pt x="55630" y="48389"/>
                  </a:lnTo>
                  <a:close/>
                  <a:moveTo>
                    <a:pt x="60819" y="48389"/>
                  </a:moveTo>
                  <a:lnTo>
                    <a:pt x="60577" y="48510"/>
                  </a:lnTo>
                  <a:lnTo>
                    <a:pt x="60336" y="48691"/>
                  </a:lnTo>
                  <a:lnTo>
                    <a:pt x="60155" y="48872"/>
                  </a:lnTo>
                  <a:lnTo>
                    <a:pt x="60034" y="49174"/>
                  </a:lnTo>
                  <a:lnTo>
                    <a:pt x="59974" y="49536"/>
                  </a:lnTo>
                  <a:lnTo>
                    <a:pt x="59974" y="49777"/>
                  </a:lnTo>
                  <a:lnTo>
                    <a:pt x="60034" y="49958"/>
                  </a:lnTo>
                  <a:lnTo>
                    <a:pt x="60155" y="50200"/>
                  </a:lnTo>
                  <a:lnTo>
                    <a:pt x="60276" y="50381"/>
                  </a:lnTo>
                  <a:lnTo>
                    <a:pt x="60457" y="50501"/>
                  </a:lnTo>
                  <a:lnTo>
                    <a:pt x="60698" y="50622"/>
                  </a:lnTo>
                  <a:lnTo>
                    <a:pt x="60879" y="50682"/>
                  </a:lnTo>
                  <a:lnTo>
                    <a:pt x="61362" y="50682"/>
                  </a:lnTo>
                  <a:lnTo>
                    <a:pt x="61543" y="50622"/>
                  </a:lnTo>
                  <a:lnTo>
                    <a:pt x="61784" y="50501"/>
                  </a:lnTo>
                  <a:lnTo>
                    <a:pt x="61965" y="50381"/>
                  </a:lnTo>
                  <a:lnTo>
                    <a:pt x="62086" y="50200"/>
                  </a:lnTo>
                  <a:lnTo>
                    <a:pt x="62206" y="49958"/>
                  </a:lnTo>
                  <a:lnTo>
                    <a:pt x="62267" y="49777"/>
                  </a:lnTo>
                  <a:lnTo>
                    <a:pt x="62267" y="49536"/>
                  </a:lnTo>
                  <a:lnTo>
                    <a:pt x="62206" y="49174"/>
                  </a:lnTo>
                  <a:lnTo>
                    <a:pt x="62086" y="48872"/>
                  </a:lnTo>
                  <a:lnTo>
                    <a:pt x="61905" y="48691"/>
                  </a:lnTo>
                  <a:lnTo>
                    <a:pt x="61663" y="48510"/>
                  </a:lnTo>
                  <a:lnTo>
                    <a:pt x="61422" y="48389"/>
                  </a:lnTo>
                  <a:close/>
                  <a:moveTo>
                    <a:pt x="66611" y="48389"/>
                  </a:moveTo>
                  <a:lnTo>
                    <a:pt x="66370" y="48510"/>
                  </a:lnTo>
                  <a:lnTo>
                    <a:pt x="66128" y="48691"/>
                  </a:lnTo>
                  <a:lnTo>
                    <a:pt x="65947" y="48872"/>
                  </a:lnTo>
                  <a:lnTo>
                    <a:pt x="65827" y="49174"/>
                  </a:lnTo>
                  <a:lnTo>
                    <a:pt x="65766" y="49536"/>
                  </a:lnTo>
                  <a:lnTo>
                    <a:pt x="65766" y="49777"/>
                  </a:lnTo>
                  <a:lnTo>
                    <a:pt x="65827" y="49958"/>
                  </a:lnTo>
                  <a:lnTo>
                    <a:pt x="65947" y="50200"/>
                  </a:lnTo>
                  <a:lnTo>
                    <a:pt x="66068" y="50381"/>
                  </a:lnTo>
                  <a:lnTo>
                    <a:pt x="66249" y="50501"/>
                  </a:lnTo>
                  <a:lnTo>
                    <a:pt x="66490" y="50622"/>
                  </a:lnTo>
                  <a:lnTo>
                    <a:pt x="66671" y="50682"/>
                  </a:lnTo>
                  <a:lnTo>
                    <a:pt x="67154" y="50682"/>
                  </a:lnTo>
                  <a:lnTo>
                    <a:pt x="67335" y="50622"/>
                  </a:lnTo>
                  <a:lnTo>
                    <a:pt x="67576" y="50501"/>
                  </a:lnTo>
                  <a:lnTo>
                    <a:pt x="67757" y="50381"/>
                  </a:lnTo>
                  <a:lnTo>
                    <a:pt x="67878" y="50200"/>
                  </a:lnTo>
                  <a:lnTo>
                    <a:pt x="67999" y="49958"/>
                  </a:lnTo>
                  <a:lnTo>
                    <a:pt x="68059" y="49777"/>
                  </a:lnTo>
                  <a:lnTo>
                    <a:pt x="68059" y="49536"/>
                  </a:lnTo>
                  <a:lnTo>
                    <a:pt x="67999" y="49174"/>
                  </a:lnTo>
                  <a:lnTo>
                    <a:pt x="67878" y="48872"/>
                  </a:lnTo>
                  <a:lnTo>
                    <a:pt x="67697" y="48691"/>
                  </a:lnTo>
                  <a:lnTo>
                    <a:pt x="67456" y="48510"/>
                  </a:lnTo>
                  <a:lnTo>
                    <a:pt x="67214" y="48389"/>
                  </a:lnTo>
                  <a:close/>
                  <a:moveTo>
                    <a:pt x="72403" y="48389"/>
                  </a:moveTo>
                  <a:lnTo>
                    <a:pt x="72162" y="48510"/>
                  </a:lnTo>
                  <a:lnTo>
                    <a:pt x="71921" y="48691"/>
                  </a:lnTo>
                  <a:lnTo>
                    <a:pt x="71740" y="48872"/>
                  </a:lnTo>
                  <a:lnTo>
                    <a:pt x="71619" y="49174"/>
                  </a:lnTo>
                  <a:lnTo>
                    <a:pt x="71559" y="49536"/>
                  </a:lnTo>
                  <a:lnTo>
                    <a:pt x="71559" y="49777"/>
                  </a:lnTo>
                  <a:lnTo>
                    <a:pt x="71619" y="49958"/>
                  </a:lnTo>
                  <a:lnTo>
                    <a:pt x="71740" y="50200"/>
                  </a:lnTo>
                  <a:lnTo>
                    <a:pt x="71860" y="50381"/>
                  </a:lnTo>
                  <a:lnTo>
                    <a:pt x="72041" y="50501"/>
                  </a:lnTo>
                  <a:lnTo>
                    <a:pt x="72283" y="50622"/>
                  </a:lnTo>
                  <a:lnTo>
                    <a:pt x="72464" y="50682"/>
                  </a:lnTo>
                  <a:lnTo>
                    <a:pt x="72946" y="50682"/>
                  </a:lnTo>
                  <a:lnTo>
                    <a:pt x="73127" y="50622"/>
                  </a:lnTo>
                  <a:lnTo>
                    <a:pt x="73369" y="50501"/>
                  </a:lnTo>
                  <a:lnTo>
                    <a:pt x="73550" y="50381"/>
                  </a:lnTo>
                  <a:lnTo>
                    <a:pt x="73670" y="50200"/>
                  </a:lnTo>
                  <a:lnTo>
                    <a:pt x="73791" y="49958"/>
                  </a:lnTo>
                  <a:lnTo>
                    <a:pt x="73851" y="49777"/>
                  </a:lnTo>
                  <a:lnTo>
                    <a:pt x="73851" y="49536"/>
                  </a:lnTo>
                  <a:lnTo>
                    <a:pt x="73791" y="49174"/>
                  </a:lnTo>
                  <a:lnTo>
                    <a:pt x="73670" y="48872"/>
                  </a:lnTo>
                  <a:lnTo>
                    <a:pt x="73489" y="48691"/>
                  </a:lnTo>
                  <a:lnTo>
                    <a:pt x="73248" y="48510"/>
                  </a:lnTo>
                  <a:lnTo>
                    <a:pt x="73007" y="48389"/>
                  </a:lnTo>
                  <a:close/>
                  <a:moveTo>
                    <a:pt x="5853" y="51286"/>
                  </a:moveTo>
                  <a:lnTo>
                    <a:pt x="5672" y="51346"/>
                  </a:lnTo>
                  <a:lnTo>
                    <a:pt x="5431" y="51467"/>
                  </a:lnTo>
                  <a:lnTo>
                    <a:pt x="5250" y="51587"/>
                  </a:lnTo>
                  <a:lnTo>
                    <a:pt x="5129" y="51768"/>
                  </a:lnTo>
                  <a:lnTo>
                    <a:pt x="5008" y="52010"/>
                  </a:lnTo>
                  <a:lnTo>
                    <a:pt x="4948" y="52191"/>
                  </a:lnTo>
                  <a:lnTo>
                    <a:pt x="4948" y="52432"/>
                  </a:lnTo>
                  <a:lnTo>
                    <a:pt x="4948" y="52673"/>
                  </a:lnTo>
                  <a:lnTo>
                    <a:pt x="5008" y="52854"/>
                  </a:lnTo>
                  <a:lnTo>
                    <a:pt x="5129" y="53096"/>
                  </a:lnTo>
                  <a:lnTo>
                    <a:pt x="5250" y="53277"/>
                  </a:lnTo>
                  <a:lnTo>
                    <a:pt x="5431" y="53397"/>
                  </a:lnTo>
                  <a:lnTo>
                    <a:pt x="5672" y="53518"/>
                  </a:lnTo>
                  <a:lnTo>
                    <a:pt x="5853" y="53578"/>
                  </a:lnTo>
                  <a:lnTo>
                    <a:pt x="6336" y="53578"/>
                  </a:lnTo>
                  <a:lnTo>
                    <a:pt x="6517" y="53518"/>
                  </a:lnTo>
                  <a:lnTo>
                    <a:pt x="6758" y="53397"/>
                  </a:lnTo>
                  <a:lnTo>
                    <a:pt x="6939" y="53277"/>
                  </a:lnTo>
                  <a:lnTo>
                    <a:pt x="7060" y="53096"/>
                  </a:lnTo>
                  <a:lnTo>
                    <a:pt x="7180" y="52854"/>
                  </a:lnTo>
                  <a:lnTo>
                    <a:pt x="7241" y="52673"/>
                  </a:lnTo>
                  <a:lnTo>
                    <a:pt x="7241" y="52432"/>
                  </a:lnTo>
                  <a:lnTo>
                    <a:pt x="7241" y="52191"/>
                  </a:lnTo>
                  <a:lnTo>
                    <a:pt x="7180" y="52010"/>
                  </a:lnTo>
                  <a:lnTo>
                    <a:pt x="7060" y="51768"/>
                  </a:lnTo>
                  <a:lnTo>
                    <a:pt x="6939" y="51587"/>
                  </a:lnTo>
                  <a:lnTo>
                    <a:pt x="6758" y="51467"/>
                  </a:lnTo>
                  <a:lnTo>
                    <a:pt x="6517" y="51346"/>
                  </a:lnTo>
                  <a:lnTo>
                    <a:pt x="6336" y="51286"/>
                  </a:lnTo>
                  <a:close/>
                  <a:moveTo>
                    <a:pt x="11645" y="51286"/>
                  </a:moveTo>
                  <a:lnTo>
                    <a:pt x="11464" y="51346"/>
                  </a:lnTo>
                  <a:lnTo>
                    <a:pt x="11223" y="51467"/>
                  </a:lnTo>
                  <a:lnTo>
                    <a:pt x="11042" y="51587"/>
                  </a:lnTo>
                  <a:lnTo>
                    <a:pt x="10921" y="51768"/>
                  </a:lnTo>
                  <a:lnTo>
                    <a:pt x="10800" y="52010"/>
                  </a:lnTo>
                  <a:lnTo>
                    <a:pt x="10740" y="52191"/>
                  </a:lnTo>
                  <a:lnTo>
                    <a:pt x="10740" y="52432"/>
                  </a:lnTo>
                  <a:lnTo>
                    <a:pt x="10740" y="52673"/>
                  </a:lnTo>
                  <a:lnTo>
                    <a:pt x="10800" y="52854"/>
                  </a:lnTo>
                  <a:lnTo>
                    <a:pt x="10921" y="53096"/>
                  </a:lnTo>
                  <a:lnTo>
                    <a:pt x="11042" y="53277"/>
                  </a:lnTo>
                  <a:lnTo>
                    <a:pt x="11223" y="53397"/>
                  </a:lnTo>
                  <a:lnTo>
                    <a:pt x="11464" y="53518"/>
                  </a:lnTo>
                  <a:lnTo>
                    <a:pt x="11645" y="53578"/>
                  </a:lnTo>
                  <a:lnTo>
                    <a:pt x="12128" y="53578"/>
                  </a:lnTo>
                  <a:lnTo>
                    <a:pt x="12309" y="53518"/>
                  </a:lnTo>
                  <a:lnTo>
                    <a:pt x="12550" y="53397"/>
                  </a:lnTo>
                  <a:lnTo>
                    <a:pt x="12731" y="53277"/>
                  </a:lnTo>
                  <a:lnTo>
                    <a:pt x="12852" y="53096"/>
                  </a:lnTo>
                  <a:lnTo>
                    <a:pt x="12973" y="52854"/>
                  </a:lnTo>
                  <a:lnTo>
                    <a:pt x="13033" y="52673"/>
                  </a:lnTo>
                  <a:lnTo>
                    <a:pt x="13033" y="52432"/>
                  </a:lnTo>
                  <a:lnTo>
                    <a:pt x="13033" y="52191"/>
                  </a:lnTo>
                  <a:lnTo>
                    <a:pt x="12973" y="52010"/>
                  </a:lnTo>
                  <a:lnTo>
                    <a:pt x="12852" y="51768"/>
                  </a:lnTo>
                  <a:lnTo>
                    <a:pt x="12731" y="51587"/>
                  </a:lnTo>
                  <a:lnTo>
                    <a:pt x="12550" y="51467"/>
                  </a:lnTo>
                  <a:lnTo>
                    <a:pt x="12309" y="51346"/>
                  </a:lnTo>
                  <a:lnTo>
                    <a:pt x="12128" y="51286"/>
                  </a:lnTo>
                  <a:close/>
                  <a:moveTo>
                    <a:pt x="17437" y="51286"/>
                  </a:moveTo>
                  <a:lnTo>
                    <a:pt x="17256" y="51346"/>
                  </a:lnTo>
                  <a:lnTo>
                    <a:pt x="17015" y="51467"/>
                  </a:lnTo>
                  <a:lnTo>
                    <a:pt x="16834" y="51587"/>
                  </a:lnTo>
                  <a:lnTo>
                    <a:pt x="16713" y="51768"/>
                  </a:lnTo>
                  <a:lnTo>
                    <a:pt x="16593" y="52010"/>
                  </a:lnTo>
                  <a:lnTo>
                    <a:pt x="16532" y="52191"/>
                  </a:lnTo>
                  <a:lnTo>
                    <a:pt x="16532" y="52432"/>
                  </a:lnTo>
                  <a:lnTo>
                    <a:pt x="16532" y="52673"/>
                  </a:lnTo>
                  <a:lnTo>
                    <a:pt x="16593" y="52854"/>
                  </a:lnTo>
                  <a:lnTo>
                    <a:pt x="16713" y="53096"/>
                  </a:lnTo>
                  <a:lnTo>
                    <a:pt x="16834" y="53277"/>
                  </a:lnTo>
                  <a:lnTo>
                    <a:pt x="17015" y="53397"/>
                  </a:lnTo>
                  <a:lnTo>
                    <a:pt x="17256" y="53518"/>
                  </a:lnTo>
                  <a:lnTo>
                    <a:pt x="17437" y="53578"/>
                  </a:lnTo>
                  <a:lnTo>
                    <a:pt x="17920" y="53578"/>
                  </a:lnTo>
                  <a:lnTo>
                    <a:pt x="18101" y="53518"/>
                  </a:lnTo>
                  <a:lnTo>
                    <a:pt x="18342" y="53397"/>
                  </a:lnTo>
                  <a:lnTo>
                    <a:pt x="18523" y="53277"/>
                  </a:lnTo>
                  <a:lnTo>
                    <a:pt x="18644" y="53096"/>
                  </a:lnTo>
                  <a:lnTo>
                    <a:pt x="18765" y="52854"/>
                  </a:lnTo>
                  <a:lnTo>
                    <a:pt x="18825" y="52673"/>
                  </a:lnTo>
                  <a:lnTo>
                    <a:pt x="18825" y="52432"/>
                  </a:lnTo>
                  <a:lnTo>
                    <a:pt x="18825" y="52191"/>
                  </a:lnTo>
                  <a:lnTo>
                    <a:pt x="18765" y="52010"/>
                  </a:lnTo>
                  <a:lnTo>
                    <a:pt x="18644" y="51768"/>
                  </a:lnTo>
                  <a:lnTo>
                    <a:pt x="18523" y="51587"/>
                  </a:lnTo>
                  <a:lnTo>
                    <a:pt x="18342" y="51467"/>
                  </a:lnTo>
                  <a:lnTo>
                    <a:pt x="18101" y="51346"/>
                  </a:lnTo>
                  <a:lnTo>
                    <a:pt x="17920" y="51286"/>
                  </a:lnTo>
                  <a:close/>
                  <a:moveTo>
                    <a:pt x="23230" y="51286"/>
                  </a:moveTo>
                  <a:lnTo>
                    <a:pt x="23049" y="51346"/>
                  </a:lnTo>
                  <a:lnTo>
                    <a:pt x="22807" y="51467"/>
                  </a:lnTo>
                  <a:lnTo>
                    <a:pt x="22626" y="51587"/>
                  </a:lnTo>
                  <a:lnTo>
                    <a:pt x="22506" y="51768"/>
                  </a:lnTo>
                  <a:lnTo>
                    <a:pt x="22385" y="52010"/>
                  </a:lnTo>
                  <a:lnTo>
                    <a:pt x="22325" y="52191"/>
                  </a:lnTo>
                  <a:lnTo>
                    <a:pt x="22325" y="52432"/>
                  </a:lnTo>
                  <a:lnTo>
                    <a:pt x="22325" y="52673"/>
                  </a:lnTo>
                  <a:lnTo>
                    <a:pt x="22385" y="52854"/>
                  </a:lnTo>
                  <a:lnTo>
                    <a:pt x="22506" y="53096"/>
                  </a:lnTo>
                  <a:lnTo>
                    <a:pt x="22626" y="53277"/>
                  </a:lnTo>
                  <a:lnTo>
                    <a:pt x="22807" y="53397"/>
                  </a:lnTo>
                  <a:lnTo>
                    <a:pt x="23049" y="53518"/>
                  </a:lnTo>
                  <a:lnTo>
                    <a:pt x="23230" y="53578"/>
                  </a:lnTo>
                  <a:lnTo>
                    <a:pt x="23712" y="53578"/>
                  </a:lnTo>
                  <a:lnTo>
                    <a:pt x="23893" y="53518"/>
                  </a:lnTo>
                  <a:lnTo>
                    <a:pt x="24135" y="53397"/>
                  </a:lnTo>
                  <a:lnTo>
                    <a:pt x="24316" y="53277"/>
                  </a:lnTo>
                  <a:lnTo>
                    <a:pt x="24436" y="53096"/>
                  </a:lnTo>
                  <a:lnTo>
                    <a:pt x="24557" y="52854"/>
                  </a:lnTo>
                  <a:lnTo>
                    <a:pt x="24617" y="52673"/>
                  </a:lnTo>
                  <a:lnTo>
                    <a:pt x="24617" y="52432"/>
                  </a:lnTo>
                  <a:lnTo>
                    <a:pt x="24617" y="52191"/>
                  </a:lnTo>
                  <a:lnTo>
                    <a:pt x="24557" y="52010"/>
                  </a:lnTo>
                  <a:lnTo>
                    <a:pt x="24436" y="51768"/>
                  </a:lnTo>
                  <a:lnTo>
                    <a:pt x="24316" y="51587"/>
                  </a:lnTo>
                  <a:lnTo>
                    <a:pt x="24135" y="51467"/>
                  </a:lnTo>
                  <a:lnTo>
                    <a:pt x="23893" y="51346"/>
                  </a:lnTo>
                  <a:lnTo>
                    <a:pt x="23712" y="51286"/>
                  </a:lnTo>
                  <a:close/>
                  <a:moveTo>
                    <a:pt x="29022" y="51286"/>
                  </a:moveTo>
                  <a:lnTo>
                    <a:pt x="28841" y="51346"/>
                  </a:lnTo>
                  <a:lnTo>
                    <a:pt x="28599" y="51467"/>
                  </a:lnTo>
                  <a:lnTo>
                    <a:pt x="28418" y="51587"/>
                  </a:lnTo>
                  <a:lnTo>
                    <a:pt x="28298" y="51768"/>
                  </a:lnTo>
                  <a:lnTo>
                    <a:pt x="28177" y="52010"/>
                  </a:lnTo>
                  <a:lnTo>
                    <a:pt x="28117" y="52191"/>
                  </a:lnTo>
                  <a:lnTo>
                    <a:pt x="28117" y="52432"/>
                  </a:lnTo>
                  <a:lnTo>
                    <a:pt x="28117" y="52673"/>
                  </a:lnTo>
                  <a:lnTo>
                    <a:pt x="28177" y="52854"/>
                  </a:lnTo>
                  <a:lnTo>
                    <a:pt x="28298" y="53096"/>
                  </a:lnTo>
                  <a:lnTo>
                    <a:pt x="28418" y="53277"/>
                  </a:lnTo>
                  <a:lnTo>
                    <a:pt x="28599" y="53397"/>
                  </a:lnTo>
                  <a:lnTo>
                    <a:pt x="28841" y="53518"/>
                  </a:lnTo>
                  <a:lnTo>
                    <a:pt x="29022" y="53578"/>
                  </a:lnTo>
                  <a:lnTo>
                    <a:pt x="29505" y="53578"/>
                  </a:lnTo>
                  <a:lnTo>
                    <a:pt x="29686" y="53518"/>
                  </a:lnTo>
                  <a:lnTo>
                    <a:pt x="29927" y="53397"/>
                  </a:lnTo>
                  <a:lnTo>
                    <a:pt x="30108" y="53277"/>
                  </a:lnTo>
                  <a:lnTo>
                    <a:pt x="30229" y="53096"/>
                  </a:lnTo>
                  <a:lnTo>
                    <a:pt x="30349" y="52854"/>
                  </a:lnTo>
                  <a:lnTo>
                    <a:pt x="30410" y="52673"/>
                  </a:lnTo>
                  <a:lnTo>
                    <a:pt x="30410" y="52432"/>
                  </a:lnTo>
                  <a:lnTo>
                    <a:pt x="30410" y="52191"/>
                  </a:lnTo>
                  <a:lnTo>
                    <a:pt x="30349" y="52010"/>
                  </a:lnTo>
                  <a:lnTo>
                    <a:pt x="30229" y="51768"/>
                  </a:lnTo>
                  <a:lnTo>
                    <a:pt x="30108" y="51587"/>
                  </a:lnTo>
                  <a:lnTo>
                    <a:pt x="29927" y="51467"/>
                  </a:lnTo>
                  <a:lnTo>
                    <a:pt x="29686" y="51346"/>
                  </a:lnTo>
                  <a:lnTo>
                    <a:pt x="29505" y="51286"/>
                  </a:lnTo>
                  <a:close/>
                  <a:moveTo>
                    <a:pt x="34814" y="51286"/>
                  </a:moveTo>
                  <a:lnTo>
                    <a:pt x="34633" y="51346"/>
                  </a:lnTo>
                  <a:lnTo>
                    <a:pt x="34392" y="51467"/>
                  </a:lnTo>
                  <a:lnTo>
                    <a:pt x="34211" y="51587"/>
                  </a:lnTo>
                  <a:lnTo>
                    <a:pt x="34090" y="51768"/>
                  </a:lnTo>
                  <a:lnTo>
                    <a:pt x="33969" y="52010"/>
                  </a:lnTo>
                  <a:lnTo>
                    <a:pt x="33909" y="52191"/>
                  </a:lnTo>
                  <a:lnTo>
                    <a:pt x="33909" y="52432"/>
                  </a:lnTo>
                  <a:lnTo>
                    <a:pt x="33909" y="52673"/>
                  </a:lnTo>
                  <a:lnTo>
                    <a:pt x="33969" y="52854"/>
                  </a:lnTo>
                  <a:lnTo>
                    <a:pt x="34090" y="53096"/>
                  </a:lnTo>
                  <a:lnTo>
                    <a:pt x="34211" y="53277"/>
                  </a:lnTo>
                  <a:lnTo>
                    <a:pt x="34392" y="53397"/>
                  </a:lnTo>
                  <a:lnTo>
                    <a:pt x="34633" y="53518"/>
                  </a:lnTo>
                  <a:lnTo>
                    <a:pt x="34814" y="53578"/>
                  </a:lnTo>
                  <a:lnTo>
                    <a:pt x="35297" y="53578"/>
                  </a:lnTo>
                  <a:lnTo>
                    <a:pt x="35478" y="53518"/>
                  </a:lnTo>
                  <a:lnTo>
                    <a:pt x="35719" y="53397"/>
                  </a:lnTo>
                  <a:lnTo>
                    <a:pt x="35900" y="53277"/>
                  </a:lnTo>
                  <a:lnTo>
                    <a:pt x="36021" y="53096"/>
                  </a:lnTo>
                  <a:lnTo>
                    <a:pt x="36141" y="52854"/>
                  </a:lnTo>
                  <a:lnTo>
                    <a:pt x="36202" y="52673"/>
                  </a:lnTo>
                  <a:lnTo>
                    <a:pt x="36202" y="52432"/>
                  </a:lnTo>
                  <a:lnTo>
                    <a:pt x="36202" y="52191"/>
                  </a:lnTo>
                  <a:lnTo>
                    <a:pt x="36141" y="52010"/>
                  </a:lnTo>
                  <a:lnTo>
                    <a:pt x="36021" y="51768"/>
                  </a:lnTo>
                  <a:lnTo>
                    <a:pt x="35900" y="51587"/>
                  </a:lnTo>
                  <a:lnTo>
                    <a:pt x="35719" y="51467"/>
                  </a:lnTo>
                  <a:lnTo>
                    <a:pt x="35478" y="51346"/>
                  </a:lnTo>
                  <a:lnTo>
                    <a:pt x="35297" y="51286"/>
                  </a:lnTo>
                  <a:close/>
                  <a:moveTo>
                    <a:pt x="40606" y="51286"/>
                  </a:moveTo>
                  <a:lnTo>
                    <a:pt x="40425" y="51346"/>
                  </a:lnTo>
                  <a:lnTo>
                    <a:pt x="40184" y="51467"/>
                  </a:lnTo>
                  <a:lnTo>
                    <a:pt x="40003" y="51587"/>
                  </a:lnTo>
                  <a:lnTo>
                    <a:pt x="39882" y="51768"/>
                  </a:lnTo>
                  <a:lnTo>
                    <a:pt x="39762" y="52010"/>
                  </a:lnTo>
                  <a:lnTo>
                    <a:pt x="39701" y="52191"/>
                  </a:lnTo>
                  <a:lnTo>
                    <a:pt x="39701" y="52432"/>
                  </a:lnTo>
                  <a:lnTo>
                    <a:pt x="39701" y="52673"/>
                  </a:lnTo>
                  <a:lnTo>
                    <a:pt x="39762" y="52854"/>
                  </a:lnTo>
                  <a:lnTo>
                    <a:pt x="39882" y="53096"/>
                  </a:lnTo>
                  <a:lnTo>
                    <a:pt x="40003" y="53277"/>
                  </a:lnTo>
                  <a:lnTo>
                    <a:pt x="40184" y="53397"/>
                  </a:lnTo>
                  <a:lnTo>
                    <a:pt x="40425" y="53518"/>
                  </a:lnTo>
                  <a:lnTo>
                    <a:pt x="40606" y="53578"/>
                  </a:lnTo>
                  <a:lnTo>
                    <a:pt x="41089" y="53578"/>
                  </a:lnTo>
                  <a:lnTo>
                    <a:pt x="41270" y="53518"/>
                  </a:lnTo>
                  <a:lnTo>
                    <a:pt x="41511" y="53397"/>
                  </a:lnTo>
                  <a:lnTo>
                    <a:pt x="41692" y="53277"/>
                  </a:lnTo>
                  <a:lnTo>
                    <a:pt x="41813" y="53096"/>
                  </a:lnTo>
                  <a:lnTo>
                    <a:pt x="41934" y="52854"/>
                  </a:lnTo>
                  <a:lnTo>
                    <a:pt x="41994" y="52673"/>
                  </a:lnTo>
                  <a:lnTo>
                    <a:pt x="41994" y="52432"/>
                  </a:lnTo>
                  <a:lnTo>
                    <a:pt x="41994" y="52191"/>
                  </a:lnTo>
                  <a:lnTo>
                    <a:pt x="41934" y="52010"/>
                  </a:lnTo>
                  <a:lnTo>
                    <a:pt x="41813" y="51768"/>
                  </a:lnTo>
                  <a:lnTo>
                    <a:pt x="41692" y="51587"/>
                  </a:lnTo>
                  <a:lnTo>
                    <a:pt x="41511" y="51467"/>
                  </a:lnTo>
                  <a:lnTo>
                    <a:pt x="41270" y="51346"/>
                  </a:lnTo>
                  <a:lnTo>
                    <a:pt x="41089" y="51286"/>
                  </a:lnTo>
                  <a:close/>
                  <a:moveTo>
                    <a:pt x="46399" y="51286"/>
                  </a:moveTo>
                  <a:lnTo>
                    <a:pt x="46218" y="51346"/>
                  </a:lnTo>
                  <a:lnTo>
                    <a:pt x="45976" y="51467"/>
                  </a:lnTo>
                  <a:lnTo>
                    <a:pt x="45795" y="51587"/>
                  </a:lnTo>
                  <a:lnTo>
                    <a:pt x="45674" y="51768"/>
                  </a:lnTo>
                  <a:lnTo>
                    <a:pt x="45554" y="52010"/>
                  </a:lnTo>
                  <a:lnTo>
                    <a:pt x="45493" y="52191"/>
                  </a:lnTo>
                  <a:lnTo>
                    <a:pt x="45493" y="52432"/>
                  </a:lnTo>
                  <a:lnTo>
                    <a:pt x="45493" y="52673"/>
                  </a:lnTo>
                  <a:lnTo>
                    <a:pt x="45554" y="52854"/>
                  </a:lnTo>
                  <a:lnTo>
                    <a:pt x="45674" y="53096"/>
                  </a:lnTo>
                  <a:lnTo>
                    <a:pt x="45795" y="53277"/>
                  </a:lnTo>
                  <a:lnTo>
                    <a:pt x="45976" y="53397"/>
                  </a:lnTo>
                  <a:lnTo>
                    <a:pt x="46218" y="53518"/>
                  </a:lnTo>
                  <a:lnTo>
                    <a:pt x="46399" y="53578"/>
                  </a:lnTo>
                  <a:lnTo>
                    <a:pt x="46881" y="53578"/>
                  </a:lnTo>
                  <a:lnTo>
                    <a:pt x="47062" y="53518"/>
                  </a:lnTo>
                  <a:lnTo>
                    <a:pt x="47304" y="53397"/>
                  </a:lnTo>
                  <a:lnTo>
                    <a:pt x="47485" y="53277"/>
                  </a:lnTo>
                  <a:lnTo>
                    <a:pt x="47605" y="53096"/>
                  </a:lnTo>
                  <a:lnTo>
                    <a:pt x="47726" y="52854"/>
                  </a:lnTo>
                  <a:lnTo>
                    <a:pt x="47786" y="52673"/>
                  </a:lnTo>
                  <a:lnTo>
                    <a:pt x="47786" y="52432"/>
                  </a:lnTo>
                  <a:lnTo>
                    <a:pt x="47786" y="52191"/>
                  </a:lnTo>
                  <a:lnTo>
                    <a:pt x="47726" y="52010"/>
                  </a:lnTo>
                  <a:lnTo>
                    <a:pt x="47605" y="51768"/>
                  </a:lnTo>
                  <a:lnTo>
                    <a:pt x="47485" y="51587"/>
                  </a:lnTo>
                  <a:lnTo>
                    <a:pt x="47304" y="51467"/>
                  </a:lnTo>
                  <a:lnTo>
                    <a:pt x="47062" y="51346"/>
                  </a:lnTo>
                  <a:lnTo>
                    <a:pt x="46881" y="51286"/>
                  </a:lnTo>
                  <a:close/>
                  <a:moveTo>
                    <a:pt x="52191" y="51286"/>
                  </a:moveTo>
                  <a:lnTo>
                    <a:pt x="52010" y="51346"/>
                  </a:lnTo>
                  <a:lnTo>
                    <a:pt x="51768" y="51467"/>
                  </a:lnTo>
                  <a:lnTo>
                    <a:pt x="51587" y="51587"/>
                  </a:lnTo>
                  <a:lnTo>
                    <a:pt x="51467" y="51768"/>
                  </a:lnTo>
                  <a:lnTo>
                    <a:pt x="51346" y="52010"/>
                  </a:lnTo>
                  <a:lnTo>
                    <a:pt x="51286" y="52191"/>
                  </a:lnTo>
                  <a:lnTo>
                    <a:pt x="51286" y="52432"/>
                  </a:lnTo>
                  <a:lnTo>
                    <a:pt x="51286" y="52673"/>
                  </a:lnTo>
                  <a:lnTo>
                    <a:pt x="51346" y="52854"/>
                  </a:lnTo>
                  <a:lnTo>
                    <a:pt x="51467" y="53096"/>
                  </a:lnTo>
                  <a:lnTo>
                    <a:pt x="51587" y="53277"/>
                  </a:lnTo>
                  <a:lnTo>
                    <a:pt x="51768" y="53397"/>
                  </a:lnTo>
                  <a:lnTo>
                    <a:pt x="52010" y="53518"/>
                  </a:lnTo>
                  <a:lnTo>
                    <a:pt x="52191" y="53578"/>
                  </a:lnTo>
                  <a:lnTo>
                    <a:pt x="52673" y="53578"/>
                  </a:lnTo>
                  <a:lnTo>
                    <a:pt x="52854" y="53518"/>
                  </a:lnTo>
                  <a:lnTo>
                    <a:pt x="53096" y="53397"/>
                  </a:lnTo>
                  <a:lnTo>
                    <a:pt x="53277" y="53277"/>
                  </a:lnTo>
                  <a:lnTo>
                    <a:pt x="53397" y="53096"/>
                  </a:lnTo>
                  <a:lnTo>
                    <a:pt x="53518" y="52854"/>
                  </a:lnTo>
                  <a:lnTo>
                    <a:pt x="53578" y="52673"/>
                  </a:lnTo>
                  <a:lnTo>
                    <a:pt x="53578" y="52432"/>
                  </a:lnTo>
                  <a:lnTo>
                    <a:pt x="53578" y="52191"/>
                  </a:lnTo>
                  <a:lnTo>
                    <a:pt x="53518" y="52010"/>
                  </a:lnTo>
                  <a:lnTo>
                    <a:pt x="53397" y="51768"/>
                  </a:lnTo>
                  <a:lnTo>
                    <a:pt x="53277" y="51587"/>
                  </a:lnTo>
                  <a:lnTo>
                    <a:pt x="53096" y="51467"/>
                  </a:lnTo>
                  <a:lnTo>
                    <a:pt x="52854" y="51346"/>
                  </a:lnTo>
                  <a:lnTo>
                    <a:pt x="52673" y="51286"/>
                  </a:lnTo>
                  <a:close/>
                  <a:moveTo>
                    <a:pt x="57983" y="51286"/>
                  </a:moveTo>
                  <a:lnTo>
                    <a:pt x="57802" y="51346"/>
                  </a:lnTo>
                  <a:lnTo>
                    <a:pt x="57561" y="51467"/>
                  </a:lnTo>
                  <a:lnTo>
                    <a:pt x="57380" y="51587"/>
                  </a:lnTo>
                  <a:lnTo>
                    <a:pt x="57259" y="51768"/>
                  </a:lnTo>
                  <a:lnTo>
                    <a:pt x="57138" y="52010"/>
                  </a:lnTo>
                  <a:lnTo>
                    <a:pt x="57078" y="52191"/>
                  </a:lnTo>
                  <a:lnTo>
                    <a:pt x="57078" y="52432"/>
                  </a:lnTo>
                  <a:lnTo>
                    <a:pt x="57078" y="52673"/>
                  </a:lnTo>
                  <a:lnTo>
                    <a:pt x="57138" y="52854"/>
                  </a:lnTo>
                  <a:lnTo>
                    <a:pt x="57259" y="53096"/>
                  </a:lnTo>
                  <a:lnTo>
                    <a:pt x="57380" y="53277"/>
                  </a:lnTo>
                  <a:lnTo>
                    <a:pt x="57561" y="53397"/>
                  </a:lnTo>
                  <a:lnTo>
                    <a:pt x="57802" y="53518"/>
                  </a:lnTo>
                  <a:lnTo>
                    <a:pt x="57983" y="53578"/>
                  </a:lnTo>
                  <a:lnTo>
                    <a:pt x="58466" y="53578"/>
                  </a:lnTo>
                  <a:lnTo>
                    <a:pt x="58647" y="53518"/>
                  </a:lnTo>
                  <a:lnTo>
                    <a:pt x="58888" y="53397"/>
                  </a:lnTo>
                  <a:lnTo>
                    <a:pt x="59069" y="53277"/>
                  </a:lnTo>
                  <a:lnTo>
                    <a:pt x="59190" y="53096"/>
                  </a:lnTo>
                  <a:lnTo>
                    <a:pt x="59310" y="52854"/>
                  </a:lnTo>
                  <a:lnTo>
                    <a:pt x="59371" y="52673"/>
                  </a:lnTo>
                  <a:lnTo>
                    <a:pt x="59371" y="52432"/>
                  </a:lnTo>
                  <a:lnTo>
                    <a:pt x="59371" y="52191"/>
                  </a:lnTo>
                  <a:lnTo>
                    <a:pt x="59310" y="52010"/>
                  </a:lnTo>
                  <a:lnTo>
                    <a:pt x="59190" y="51768"/>
                  </a:lnTo>
                  <a:lnTo>
                    <a:pt x="59069" y="51587"/>
                  </a:lnTo>
                  <a:lnTo>
                    <a:pt x="58888" y="51467"/>
                  </a:lnTo>
                  <a:lnTo>
                    <a:pt x="58647" y="51346"/>
                  </a:lnTo>
                  <a:lnTo>
                    <a:pt x="58466" y="51286"/>
                  </a:lnTo>
                  <a:close/>
                  <a:moveTo>
                    <a:pt x="63775" y="51286"/>
                  </a:moveTo>
                  <a:lnTo>
                    <a:pt x="63594" y="51346"/>
                  </a:lnTo>
                  <a:lnTo>
                    <a:pt x="63353" y="51467"/>
                  </a:lnTo>
                  <a:lnTo>
                    <a:pt x="63172" y="51587"/>
                  </a:lnTo>
                  <a:lnTo>
                    <a:pt x="63051" y="51768"/>
                  </a:lnTo>
                  <a:lnTo>
                    <a:pt x="62931" y="52010"/>
                  </a:lnTo>
                  <a:lnTo>
                    <a:pt x="62870" y="52191"/>
                  </a:lnTo>
                  <a:lnTo>
                    <a:pt x="62870" y="52432"/>
                  </a:lnTo>
                  <a:lnTo>
                    <a:pt x="62870" y="52673"/>
                  </a:lnTo>
                  <a:lnTo>
                    <a:pt x="62931" y="52854"/>
                  </a:lnTo>
                  <a:lnTo>
                    <a:pt x="63051" y="53096"/>
                  </a:lnTo>
                  <a:lnTo>
                    <a:pt x="63172" y="53277"/>
                  </a:lnTo>
                  <a:lnTo>
                    <a:pt x="63353" y="53397"/>
                  </a:lnTo>
                  <a:lnTo>
                    <a:pt x="63594" y="53518"/>
                  </a:lnTo>
                  <a:lnTo>
                    <a:pt x="63775" y="53578"/>
                  </a:lnTo>
                  <a:lnTo>
                    <a:pt x="64258" y="53578"/>
                  </a:lnTo>
                  <a:lnTo>
                    <a:pt x="64439" y="53518"/>
                  </a:lnTo>
                  <a:lnTo>
                    <a:pt x="64680" y="53397"/>
                  </a:lnTo>
                  <a:lnTo>
                    <a:pt x="64861" y="53277"/>
                  </a:lnTo>
                  <a:lnTo>
                    <a:pt x="64982" y="53096"/>
                  </a:lnTo>
                  <a:lnTo>
                    <a:pt x="65103" y="52854"/>
                  </a:lnTo>
                  <a:lnTo>
                    <a:pt x="65163" y="52673"/>
                  </a:lnTo>
                  <a:lnTo>
                    <a:pt x="65163" y="52432"/>
                  </a:lnTo>
                  <a:lnTo>
                    <a:pt x="65163" y="52191"/>
                  </a:lnTo>
                  <a:lnTo>
                    <a:pt x="65103" y="52010"/>
                  </a:lnTo>
                  <a:lnTo>
                    <a:pt x="64982" y="51768"/>
                  </a:lnTo>
                  <a:lnTo>
                    <a:pt x="64861" y="51587"/>
                  </a:lnTo>
                  <a:lnTo>
                    <a:pt x="64680" y="51467"/>
                  </a:lnTo>
                  <a:lnTo>
                    <a:pt x="64439" y="51346"/>
                  </a:lnTo>
                  <a:lnTo>
                    <a:pt x="64258" y="51286"/>
                  </a:lnTo>
                  <a:close/>
                  <a:moveTo>
                    <a:pt x="69567" y="51286"/>
                  </a:moveTo>
                  <a:lnTo>
                    <a:pt x="69386" y="51346"/>
                  </a:lnTo>
                  <a:lnTo>
                    <a:pt x="69145" y="51467"/>
                  </a:lnTo>
                  <a:lnTo>
                    <a:pt x="68964" y="51587"/>
                  </a:lnTo>
                  <a:lnTo>
                    <a:pt x="68843" y="51768"/>
                  </a:lnTo>
                  <a:lnTo>
                    <a:pt x="68723" y="52010"/>
                  </a:lnTo>
                  <a:lnTo>
                    <a:pt x="68662" y="52191"/>
                  </a:lnTo>
                  <a:lnTo>
                    <a:pt x="68662" y="52432"/>
                  </a:lnTo>
                  <a:lnTo>
                    <a:pt x="68662" y="52673"/>
                  </a:lnTo>
                  <a:lnTo>
                    <a:pt x="68723" y="52854"/>
                  </a:lnTo>
                  <a:lnTo>
                    <a:pt x="68843" y="53096"/>
                  </a:lnTo>
                  <a:lnTo>
                    <a:pt x="68964" y="53277"/>
                  </a:lnTo>
                  <a:lnTo>
                    <a:pt x="69145" y="53397"/>
                  </a:lnTo>
                  <a:lnTo>
                    <a:pt x="69386" y="53518"/>
                  </a:lnTo>
                  <a:lnTo>
                    <a:pt x="69567" y="53578"/>
                  </a:lnTo>
                  <a:lnTo>
                    <a:pt x="70050" y="53578"/>
                  </a:lnTo>
                  <a:lnTo>
                    <a:pt x="70231" y="53518"/>
                  </a:lnTo>
                  <a:lnTo>
                    <a:pt x="70472" y="53397"/>
                  </a:lnTo>
                  <a:lnTo>
                    <a:pt x="70653" y="53277"/>
                  </a:lnTo>
                  <a:lnTo>
                    <a:pt x="70774" y="53096"/>
                  </a:lnTo>
                  <a:lnTo>
                    <a:pt x="70895" y="52854"/>
                  </a:lnTo>
                  <a:lnTo>
                    <a:pt x="70955" y="52673"/>
                  </a:lnTo>
                  <a:lnTo>
                    <a:pt x="70955" y="52432"/>
                  </a:lnTo>
                  <a:lnTo>
                    <a:pt x="70955" y="52191"/>
                  </a:lnTo>
                  <a:lnTo>
                    <a:pt x="70895" y="52010"/>
                  </a:lnTo>
                  <a:lnTo>
                    <a:pt x="70774" y="51768"/>
                  </a:lnTo>
                  <a:lnTo>
                    <a:pt x="70653" y="51587"/>
                  </a:lnTo>
                  <a:lnTo>
                    <a:pt x="70472" y="51467"/>
                  </a:lnTo>
                  <a:lnTo>
                    <a:pt x="70231" y="51346"/>
                  </a:lnTo>
                  <a:lnTo>
                    <a:pt x="70050" y="51286"/>
                  </a:lnTo>
                  <a:close/>
                  <a:moveTo>
                    <a:pt x="3620" y="54242"/>
                  </a:moveTo>
                  <a:lnTo>
                    <a:pt x="4284" y="55630"/>
                  </a:lnTo>
                  <a:lnTo>
                    <a:pt x="4345" y="55328"/>
                  </a:lnTo>
                  <a:lnTo>
                    <a:pt x="4284" y="54966"/>
                  </a:lnTo>
                  <a:lnTo>
                    <a:pt x="4164" y="54664"/>
                  </a:lnTo>
                  <a:lnTo>
                    <a:pt x="3922" y="54423"/>
                  </a:lnTo>
                  <a:lnTo>
                    <a:pt x="3620" y="54242"/>
                  </a:lnTo>
                  <a:close/>
                  <a:moveTo>
                    <a:pt x="72283" y="54242"/>
                  </a:moveTo>
                  <a:lnTo>
                    <a:pt x="71981" y="54423"/>
                  </a:lnTo>
                  <a:lnTo>
                    <a:pt x="71740" y="54664"/>
                  </a:lnTo>
                  <a:lnTo>
                    <a:pt x="71619" y="54966"/>
                  </a:lnTo>
                  <a:lnTo>
                    <a:pt x="71559" y="55328"/>
                  </a:lnTo>
                  <a:lnTo>
                    <a:pt x="71619" y="55630"/>
                  </a:lnTo>
                  <a:lnTo>
                    <a:pt x="72283" y="54242"/>
                  </a:lnTo>
                  <a:close/>
                  <a:moveTo>
                    <a:pt x="8749" y="54182"/>
                  </a:moveTo>
                  <a:lnTo>
                    <a:pt x="8568" y="54242"/>
                  </a:lnTo>
                  <a:lnTo>
                    <a:pt x="8327" y="54363"/>
                  </a:lnTo>
                  <a:lnTo>
                    <a:pt x="8146" y="54483"/>
                  </a:lnTo>
                  <a:lnTo>
                    <a:pt x="8025" y="54664"/>
                  </a:lnTo>
                  <a:lnTo>
                    <a:pt x="7904" y="54906"/>
                  </a:lnTo>
                  <a:lnTo>
                    <a:pt x="7844" y="55087"/>
                  </a:lnTo>
                  <a:lnTo>
                    <a:pt x="7844" y="55328"/>
                  </a:lnTo>
                  <a:lnTo>
                    <a:pt x="7844" y="55569"/>
                  </a:lnTo>
                  <a:lnTo>
                    <a:pt x="7904" y="55750"/>
                  </a:lnTo>
                  <a:lnTo>
                    <a:pt x="8025" y="55992"/>
                  </a:lnTo>
                  <a:lnTo>
                    <a:pt x="8146" y="56173"/>
                  </a:lnTo>
                  <a:lnTo>
                    <a:pt x="8327" y="56293"/>
                  </a:lnTo>
                  <a:lnTo>
                    <a:pt x="8568" y="56414"/>
                  </a:lnTo>
                  <a:lnTo>
                    <a:pt x="8749" y="56474"/>
                  </a:lnTo>
                  <a:lnTo>
                    <a:pt x="9232" y="56474"/>
                  </a:lnTo>
                  <a:lnTo>
                    <a:pt x="9413" y="56414"/>
                  </a:lnTo>
                  <a:lnTo>
                    <a:pt x="9654" y="56293"/>
                  </a:lnTo>
                  <a:lnTo>
                    <a:pt x="9835" y="56173"/>
                  </a:lnTo>
                  <a:lnTo>
                    <a:pt x="9956" y="55992"/>
                  </a:lnTo>
                  <a:lnTo>
                    <a:pt x="10076" y="55750"/>
                  </a:lnTo>
                  <a:lnTo>
                    <a:pt x="10137" y="55569"/>
                  </a:lnTo>
                  <a:lnTo>
                    <a:pt x="10137" y="55328"/>
                  </a:lnTo>
                  <a:lnTo>
                    <a:pt x="10137" y="55087"/>
                  </a:lnTo>
                  <a:lnTo>
                    <a:pt x="10076" y="54906"/>
                  </a:lnTo>
                  <a:lnTo>
                    <a:pt x="9956" y="54664"/>
                  </a:lnTo>
                  <a:lnTo>
                    <a:pt x="9835" y="54483"/>
                  </a:lnTo>
                  <a:lnTo>
                    <a:pt x="9654" y="54363"/>
                  </a:lnTo>
                  <a:lnTo>
                    <a:pt x="9413" y="54242"/>
                  </a:lnTo>
                  <a:lnTo>
                    <a:pt x="9232" y="54182"/>
                  </a:lnTo>
                  <a:close/>
                  <a:moveTo>
                    <a:pt x="14541" y="54182"/>
                  </a:moveTo>
                  <a:lnTo>
                    <a:pt x="14360" y="54242"/>
                  </a:lnTo>
                  <a:lnTo>
                    <a:pt x="14119" y="54363"/>
                  </a:lnTo>
                  <a:lnTo>
                    <a:pt x="13938" y="54483"/>
                  </a:lnTo>
                  <a:lnTo>
                    <a:pt x="13817" y="54664"/>
                  </a:lnTo>
                  <a:lnTo>
                    <a:pt x="13697" y="54906"/>
                  </a:lnTo>
                  <a:lnTo>
                    <a:pt x="13636" y="55087"/>
                  </a:lnTo>
                  <a:lnTo>
                    <a:pt x="13636" y="55328"/>
                  </a:lnTo>
                  <a:lnTo>
                    <a:pt x="13636" y="55569"/>
                  </a:lnTo>
                  <a:lnTo>
                    <a:pt x="13697" y="55750"/>
                  </a:lnTo>
                  <a:lnTo>
                    <a:pt x="13817" y="55992"/>
                  </a:lnTo>
                  <a:lnTo>
                    <a:pt x="13938" y="56173"/>
                  </a:lnTo>
                  <a:lnTo>
                    <a:pt x="14119" y="56293"/>
                  </a:lnTo>
                  <a:lnTo>
                    <a:pt x="14360" y="56414"/>
                  </a:lnTo>
                  <a:lnTo>
                    <a:pt x="14541" y="56474"/>
                  </a:lnTo>
                  <a:lnTo>
                    <a:pt x="15024" y="56474"/>
                  </a:lnTo>
                  <a:lnTo>
                    <a:pt x="15205" y="56414"/>
                  </a:lnTo>
                  <a:lnTo>
                    <a:pt x="15446" y="56293"/>
                  </a:lnTo>
                  <a:lnTo>
                    <a:pt x="15627" y="56173"/>
                  </a:lnTo>
                  <a:lnTo>
                    <a:pt x="15748" y="55992"/>
                  </a:lnTo>
                  <a:lnTo>
                    <a:pt x="15869" y="55750"/>
                  </a:lnTo>
                  <a:lnTo>
                    <a:pt x="15929" y="55569"/>
                  </a:lnTo>
                  <a:lnTo>
                    <a:pt x="15929" y="55328"/>
                  </a:lnTo>
                  <a:lnTo>
                    <a:pt x="15929" y="55087"/>
                  </a:lnTo>
                  <a:lnTo>
                    <a:pt x="15869" y="54906"/>
                  </a:lnTo>
                  <a:lnTo>
                    <a:pt x="15748" y="54664"/>
                  </a:lnTo>
                  <a:lnTo>
                    <a:pt x="15627" y="54483"/>
                  </a:lnTo>
                  <a:lnTo>
                    <a:pt x="15446" y="54363"/>
                  </a:lnTo>
                  <a:lnTo>
                    <a:pt x="15205" y="54242"/>
                  </a:lnTo>
                  <a:lnTo>
                    <a:pt x="15024" y="54182"/>
                  </a:lnTo>
                  <a:close/>
                  <a:moveTo>
                    <a:pt x="20333" y="54182"/>
                  </a:moveTo>
                  <a:lnTo>
                    <a:pt x="20152" y="54242"/>
                  </a:lnTo>
                  <a:lnTo>
                    <a:pt x="19911" y="54363"/>
                  </a:lnTo>
                  <a:lnTo>
                    <a:pt x="19730" y="54483"/>
                  </a:lnTo>
                  <a:lnTo>
                    <a:pt x="19609" y="54664"/>
                  </a:lnTo>
                  <a:lnTo>
                    <a:pt x="19489" y="54906"/>
                  </a:lnTo>
                  <a:lnTo>
                    <a:pt x="19428" y="55087"/>
                  </a:lnTo>
                  <a:lnTo>
                    <a:pt x="19428" y="55328"/>
                  </a:lnTo>
                  <a:lnTo>
                    <a:pt x="19428" y="55569"/>
                  </a:lnTo>
                  <a:lnTo>
                    <a:pt x="19489" y="55750"/>
                  </a:lnTo>
                  <a:lnTo>
                    <a:pt x="19609" y="55992"/>
                  </a:lnTo>
                  <a:lnTo>
                    <a:pt x="19730" y="56173"/>
                  </a:lnTo>
                  <a:lnTo>
                    <a:pt x="19911" y="56293"/>
                  </a:lnTo>
                  <a:lnTo>
                    <a:pt x="20152" y="56414"/>
                  </a:lnTo>
                  <a:lnTo>
                    <a:pt x="20333" y="56474"/>
                  </a:lnTo>
                  <a:lnTo>
                    <a:pt x="20816" y="56474"/>
                  </a:lnTo>
                  <a:lnTo>
                    <a:pt x="20997" y="56414"/>
                  </a:lnTo>
                  <a:lnTo>
                    <a:pt x="21239" y="56293"/>
                  </a:lnTo>
                  <a:lnTo>
                    <a:pt x="21420" y="56173"/>
                  </a:lnTo>
                  <a:lnTo>
                    <a:pt x="21540" y="55992"/>
                  </a:lnTo>
                  <a:lnTo>
                    <a:pt x="21661" y="55750"/>
                  </a:lnTo>
                  <a:lnTo>
                    <a:pt x="21721" y="55569"/>
                  </a:lnTo>
                  <a:lnTo>
                    <a:pt x="21721" y="55328"/>
                  </a:lnTo>
                  <a:lnTo>
                    <a:pt x="21721" y="55087"/>
                  </a:lnTo>
                  <a:lnTo>
                    <a:pt x="21661" y="54906"/>
                  </a:lnTo>
                  <a:lnTo>
                    <a:pt x="21540" y="54664"/>
                  </a:lnTo>
                  <a:lnTo>
                    <a:pt x="21420" y="54483"/>
                  </a:lnTo>
                  <a:lnTo>
                    <a:pt x="21239" y="54363"/>
                  </a:lnTo>
                  <a:lnTo>
                    <a:pt x="20997" y="54242"/>
                  </a:lnTo>
                  <a:lnTo>
                    <a:pt x="20816" y="54182"/>
                  </a:lnTo>
                  <a:close/>
                  <a:moveTo>
                    <a:pt x="26126" y="54182"/>
                  </a:moveTo>
                  <a:lnTo>
                    <a:pt x="25945" y="54242"/>
                  </a:lnTo>
                  <a:lnTo>
                    <a:pt x="25703" y="54363"/>
                  </a:lnTo>
                  <a:lnTo>
                    <a:pt x="25522" y="54483"/>
                  </a:lnTo>
                  <a:lnTo>
                    <a:pt x="25402" y="54664"/>
                  </a:lnTo>
                  <a:lnTo>
                    <a:pt x="25281" y="54906"/>
                  </a:lnTo>
                  <a:lnTo>
                    <a:pt x="25221" y="55087"/>
                  </a:lnTo>
                  <a:lnTo>
                    <a:pt x="25221" y="55328"/>
                  </a:lnTo>
                  <a:lnTo>
                    <a:pt x="25221" y="55569"/>
                  </a:lnTo>
                  <a:lnTo>
                    <a:pt x="25281" y="55750"/>
                  </a:lnTo>
                  <a:lnTo>
                    <a:pt x="25402" y="55992"/>
                  </a:lnTo>
                  <a:lnTo>
                    <a:pt x="25522" y="56173"/>
                  </a:lnTo>
                  <a:lnTo>
                    <a:pt x="25703" y="56293"/>
                  </a:lnTo>
                  <a:lnTo>
                    <a:pt x="25945" y="56414"/>
                  </a:lnTo>
                  <a:lnTo>
                    <a:pt x="26126" y="56474"/>
                  </a:lnTo>
                  <a:lnTo>
                    <a:pt x="26608" y="56474"/>
                  </a:lnTo>
                  <a:lnTo>
                    <a:pt x="26789" y="56414"/>
                  </a:lnTo>
                  <a:lnTo>
                    <a:pt x="27031" y="56293"/>
                  </a:lnTo>
                  <a:lnTo>
                    <a:pt x="27212" y="56173"/>
                  </a:lnTo>
                  <a:lnTo>
                    <a:pt x="27332" y="55992"/>
                  </a:lnTo>
                  <a:lnTo>
                    <a:pt x="27453" y="55750"/>
                  </a:lnTo>
                  <a:lnTo>
                    <a:pt x="27513" y="55569"/>
                  </a:lnTo>
                  <a:lnTo>
                    <a:pt x="27513" y="55328"/>
                  </a:lnTo>
                  <a:lnTo>
                    <a:pt x="27513" y="55087"/>
                  </a:lnTo>
                  <a:lnTo>
                    <a:pt x="27453" y="54906"/>
                  </a:lnTo>
                  <a:lnTo>
                    <a:pt x="27332" y="54664"/>
                  </a:lnTo>
                  <a:lnTo>
                    <a:pt x="27212" y="54483"/>
                  </a:lnTo>
                  <a:lnTo>
                    <a:pt x="27031" y="54363"/>
                  </a:lnTo>
                  <a:lnTo>
                    <a:pt x="26789" y="54242"/>
                  </a:lnTo>
                  <a:lnTo>
                    <a:pt x="26608" y="54182"/>
                  </a:lnTo>
                  <a:close/>
                  <a:moveTo>
                    <a:pt x="31918" y="54182"/>
                  </a:moveTo>
                  <a:lnTo>
                    <a:pt x="31737" y="54242"/>
                  </a:lnTo>
                  <a:lnTo>
                    <a:pt x="31496" y="54363"/>
                  </a:lnTo>
                  <a:lnTo>
                    <a:pt x="31315" y="54483"/>
                  </a:lnTo>
                  <a:lnTo>
                    <a:pt x="31194" y="54664"/>
                  </a:lnTo>
                  <a:lnTo>
                    <a:pt x="31073" y="54906"/>
                  </a:lnTo>
                  <a:lnTo>
                    <a:pt x="31013" y="55087"/>
                  </a:lnTo>
                  <a:lnTo>
                    <a:pt x="31013" y="55328"/>
                  </a:lnTo>
                  <a:lnTo>
                    <a:pt x="31013" y="55569"/>
                  </a:lnTo>
                  <a:lnTo>
                    <a:pt x="31073" y="55750"/>
                  </a:lnTo>
                  <a:lnTo>
                    <a:pt x="31194" y="55992"/>
                  </a:lnTo>
                  <a:lnTo>
                    <a:pt x="31315" y="56173"/>
                  </a:lnTo>
                  <a:lnTo>
                    <a:pt x="31496" y="56293"/>
                  </a:lnTo>
                  <a:lnTo>
                    <a:pt x="31737" y="56414"/>
                  </a:lnTo>
                  <a:lnTo>
                    <a:pt x="31918" y="56474"/>
                  </a:lnTo>
                  <a:lnTo>
                    <a:pt x="32401" y="56474"/>
                  </a:lnTo>
                  <a:lnTo>
                    <a:pt x="32582" y="56414"/>
                  </a:lnTo>
                  <a:lnTo>
                    <a:pt x="32823" y="56293"/>
                  </a:lnTo>
                  <a:lnTo>
                    <a:pt x="33004" y="56173"/>
                  </a:lnTo>
                  <a:lnTo>
                    <a:pt x="33125" y="55992"/>
                  </a:lnTo>
                  <a:lnTo>
                    <a:pt x="33245" y="55750"/>
                  </a:lnTo>
                  <a:lnTo>
                    <a:pt x="33306" y="55569"/>
                  </a:lnTo>
                  <a:lnTo>
                    <a:pt x="33306" y="55328"/>
                  </a:lnTo>
                  <a:lnTo>
                    <a:pt x="33306" y="55087"/>
                  </a:lnTo>
                  <a:lnTo>
                    <a:pt x="33245" y="54906"/>
                  </a:lnTo>
                  <a:lnTo>
                    <a:pt x="33125" y="54664"/>
                  </a:lnTo>
                  <a:lnTo>
                    <a:pt x="33004" y="54483"/>
                  </a:lnTo>
                  <a:lnTo>
                    <a:pt x="32823" y="54363"/>
                  </a:lnTo>
                  <a:lnTo>
                    <a:pt x="32582" y="54242"/>
                  </a:lnTo>
                  <a:lnTo>
                    <a:pt x="32401" y="54182"/>
                  </a:lnTo>
                  <a:close/>
                  <a:moveTo>
                    <a:pt x="37710" y="54182"/>
                  </a:moveTo>
                  <a:lnTo>
                    <a:pt x="37529" y="54242"/>
                  </a:lnTo>
                  <a:lnTo>
                    <a:pt x="37288" y="54363"/>
                  </a:lnTo>
                  <a:lnTo>
                    <a:pt x="37107" y="54483"/>
                  </a:lnTo>
                  <a:lnTo>
                    <a:pt x="36986" y="54664"/>
                  </a:lnTo>
                  <a:lnTo>
                    <a:pt x="36865" y="54906"/>
                  </a:lnTo>
                  <a:lnTo>
                    <a:pt x="36805" y="55087"/>
                  </a:lnTo>
                  <a:lnTo>
                    <a:pt x="36805" y="55328"/>
                  </a:lnTo>
                  <a:lnTo>
                    <a:pt x="36805" y="55569"/>
                  </a:lnTo>
                  <a:lnTo>
                    <a:pt x="36865" y="55750"/>
                  </a:lnTo>
                  <a:lnTo>
                    <a:pt x="36986" y="55992"/>
                  </a:lnTo>
                  <a:lnTo>
                    <a:pt x="37107" y="56173"/>
                  </a:lnTo>
                  <a:lnTo>
                    <a:pt x="37288" y="56293"/>
                  </a:lnTo>
                  <a:lnTo>
                    <a:pt x="37529" y="56414"/>
                  </a:lnTo>
                  <a:lnTo>
                    <a:pt x="37710" y="56474"/>
                  </a:lnTo>
                  <a:lnTo>
                    <a:pt x="38193" y="56474"/>
                  </a:lnTo>
                  <a:lnTo>
                    <a:pt x="38374" y="56414"/>
                  </a:lnTo>
                  <a:lnTo>
                    <a:pt x="38615" y="56293"/>
                  </a:lnTo>
                  <a:lnTo>
                    <a:pt x="38796" y="56173"/>
                  </a:lnTo>
                  <a:lnTo>
                    <a:pt x="38917" y="55992"/>
                  </a:lnTo>
                  <a:lnTo>
                    <a:pt x="39038" y="55750"/>
                  </a:lnTo>
                  <a:lnTo>
                    <a:pt x="39098" y="55569"/>
                  </a:lnTo>
                  <a:lnTo>
                    <a:pt x="39098" y="55328"/>
                  </a:lnTo>
                  <a:lnTo>
                    <a:pt x="39098" y="55087"/>
                  </a:lnTo>
                  <a:lnTo>
                    <a:pt x="39038" y="54906"/>
                  </a:lnTo>
                  <a:lnTo>
                    <a:pt x="38917" y="54664"/>
                  </a:lnTo>
                  <a:lnTo>
                    <a:pt x="38796" y="54483"/>
                  </a:lnTo>
                  <a:lnTo>
                    <a:pt x="38615" y="54363"/>
                  </a:lnTo>
                  <a:lnTo>
                    <a:pt x="38374" y="54242"/>
                  </a:lnTo>
                  <a:lnTo>
                    <a:pt x="38193" y="54182"/>
                  </a:lnTo>
                  <a:close/>
                  <a:moveTo>
                    <a:pt x="43502" y="54182"/>
                  </a:moveTo>
                  <a:lnTo>
                    <a:pt x="43321" y="54242"/>
                  </a:lnTo>
                  <a:lnTo>
                    <a:pt x="43080" y="54363"/>
                  </a:lnTo>
                  <a:lnTo>
                    <a:pt x="42899" y="54483"/>
                  </a:lnTo>
                  <a:lnTo>
                    <a:pt x="42778" y="54664"/>
                  </a:lnTo>
                  <a:lnTo>
                    <a:pt x="42658" y="54906"/>
                  </a:lnTo>
                  <a:lnTo>
                    <a:pt x="42597" y="55087"/>
                  </a:lnTo>
                  <a:lnTo>
                    <a:pt x="42597" y="55328"/>
                  </a:lnTo>
                  <a:lnTo>
                    <a:pt x="42597" y="55569"/>
                  </a:lnTo>
                  <a:lnTo>
                    <a:pt x="42658" y="55750"/>
                  </a:lnTo>
                  <a:lnTo>
                    <a:pt x="42778" y="55992"/>
                  </a:lnTo>
                  <a:lnTo>
                    <a:pt x="42899" y="56173"/>
                  </a:lnTo>
                  <a:lnTo>
                    <a:pt x="43080" y="56293"/>
                  </a:lnTo>
                  <a:lnTo>
                    <a:pt x="43321" y="56414"/>
                  </a:lnTo>
                  <a:lnTo>
                    <a:pt x="43502" y="56474"/>
                  </a:lnTo>
                  <a:lnTo>
                    <a:pt x="43985" y="56474"/>
                  </a:lnTo>
                  <a:lnTo>
                    <a:pt x="44166" y="56414"/>
                  </a:lnTo>
                  <a:lnTo>
                    <a:pt x="44407" y="56293"/>
                  </a:lnTo>
                  <a:lnTo>
                    <a:pt x="44588" y="56173"/>
                  </a:lnTo>
                  <a:lnTo>
                    <a:pt x="44709" y="55992"/>
                  </a:lnTo>
                  <a:lnTo>
                    <a:pt x="44830" y="55750"/>
                  </a:lnTo>
                  <a:lnTo>
                    <a:pt x="44890" y="55569"/>
                  </a:lnTo>
                  <a:lnTo>
                    <a:pt x="44890" y="55328"/>
                  </a:lnTo>
                  <a:lnTo>
                    <a:pt x="44890" y="55087"/>
                  </a:lnTo>
                  <a:lnTo>
                    <a:pt x="44830" y="54906"/>
                  </a:lnTo>
                  <a:lnTo>
                    <a:pt x="44709" y="54664"/>
                  </a:lnTo>
                  <a:lnTo>
                    <a:pt x="44588" y="54483"/>
                  </a:lnTo>
                  <a:lnTo>
                    <a:pt x="44407" y="54363"/>
                  </a:lnTo>
                  <a:lnTo>
                    <a:pt x="44166" y="54242"/>
                  </a:lnTo>
                  <a:lnTo>
                    <a:pt x="43985" y="54182"/>
                  </a:lnTo>
                  <a:close/>
                  <a:moveTo>
                    <a:pt x="49295" y="54182"/>
                  </a:moveTo>
                  <a:lnTo>
                    <a:pt x="49114" y="54242"/>
                  </a:lnTo>
                  <a:lnTo>
                    <a:pt x="48872" y="54363"/>
                  </a:lnTo>
                  <a:lnTo>
                    <a:pt x="48691" y="54483"/>
                  </a:lnTo>
                  <a:lnTo>
                    <a:pt x="48571" y="54664"/>
                  </a:lnTo>
                  <a:lnTo>
                    <a:pt x="48450" y="54906"/>
                  </a:lnTo>
                  <a:lnTo>
                    <a:pt x="48390" y="55087"/>
                  </a:lnTo>
                  <a:lnTo>
                    <a:pt x="48390" y="55328"/>
                  </a:lnTo>
                  <a:lnTo>
                    <a:pt x="48390" y="55569"/>
                  </a:lnTo>
                  <a:lnTo>
                    <a:pt x="48450" y="55750"/>
                  </a:lnTo>
                  <a:lnTo>
                    <a:pt x="48571" y="55992"/>
                  </a:lnTo>
                  <a:lnTo>
                    <a:pt x="48691" y="56173"/>
                  </a:lnTo>
                  <a:lnTo>
                    <a:pt x="48872" y="56293"/>
                  </a:lnTo>
                  <a:lnTo>
                    <a:pt x="49114" y="56414"/>
                  </a:lnTo>
                  <a:lnTo>
                    <a:pt x="49295" y="56474"/>
                  </a:lnTo>
                  <a:lnTo>
                    <a:pt x="49777" y="56474"/>
                  </a:lnTo>
                  <a:lnTo>
                    <a:pt x="49958" y="56414"/>
                  </a:lnTo>
                  <a:lnTo>
                    <a:pt x="50200" y="56293"/>
                  </a:lnTo>
                  <a:lnTo>
                    <a:pt x="50381" y="56173"/>
                  </a:lnTo>
                  <a:lnTo>
                    <a:pt x="50501" y="55992"/>
                  </a:lnTo>
                  <a:lnTo>
                    <a:pt x="50622" y="55750"/>
                  </a:lnTo>
                  <a:lnTo>
                    <a:pt x="50682" y="55569"/>
                  </a:lnTo>
                  <a:lnTo>
                    <a:pt x="50682" y="55328"/>
                  </a:lnTo>
                  <a:lnTo>
                    <a:pt x="50682" y="55087"/>
                  </a:lnTo>
                  <a:lnTo>
                    <a:pt x="50622" y="54906"/>
                  </a:lnTo>
                  <a:lnTo>
                    <a:pt x="50501" y="54664"/>
                  </a:lnTo>
                  <a:lnTo>
                    <a:pt x="50381" y="54483"/>
                  </a:lnTo>
                  <a:lnTo>
                    <a:pt x="50200" y="54363"/>
                  </a:lnTo>
                  <a:lnTo>
                    <a:pt x="49958" y="54242"/>
                  </a:lnTo>
                  <a:lnTo>
                    <a:pt x="49777" y="54182"/>
                  </a:lnTo>
                  <a:close/>
                  <a:moveTo>
                    <a:pt x="55087" y="54182"/>
                  </a:moveTo>
                  <a:lnTo>
                    <a:pt x="54906" y="54242"/>
                  </a:lnTo>
                  <a:lnTo>
                    <a:pt x="54665" y="54363"/>
                  </a:lnTo>
                  <a:lnTo>
                    <a:pt x="54483" y="54483"/>
                  </a:lnTo>
                  <a:lnTo>
                    <a:pt x="54363" y="54664"/>
                  </a:lnTo>
                  <a:lnTo>
                    <a:pt x="54242" y="54906"/>
                  </a:lnTo>
                  <a:lnTo>
                    <a:pt x="54182" y="55087"/>
                  </a:lnTo>
                  <a:lnTo>
                    <a:pt x="54182" y="55328"/>
                  </a:lnTo>
                  <a:lnTo>
                    <a:pt x="54182" y="55569"/>
                  </a:lnTo>
                  <a:lnTo>
                    <a:pt x="54242" y="55750"/>
                  </a:lnTo>
                  <a:lnTo>
                    <a:pt x="54363" y="55992"/>
                  </a:lnTo>
                  <a:lnTo>
                    <a:pt x="54483" y="56173"/>
                  </a:lnTo>
                  <a:lnTo>
                    <a:pt x="54665" y="56293"/>
                  </a:lnTo>
                  <a:lnTo>
                    <a:pt x="54906" y="56414"/>
                  </a:lnTo>
                  <a:lnTo>
                    <a:pt x="55087" y="56474"/>
                  </a:lnTo>
                  <a:lnTo>
                    <a:pt x="55570" y="56474"/>
                  </a:lnTo>
                  <a:lnTo>
                    <a:pt x="55751" y="56414"/>
                  </a:lnTo>
                  <a:lnTo>
                    <a:pt x="55992" y="56293"/>
                  </a:lnTo>
                  <a:lnTo>
                    <a:pt x="56173" y="56173"/>
                  </a:lnTo>
                  <a:lnTo>
                    <a:pt x="56294" y="55992"/>
                  </a:lnTo>
                  <a:lnTo>
                    <a:pt x="56414" y="55750"/>
                  </a:lnTo>
                  <a:lnTo>
                    <a:pt x="56475" y="55569"/>
                  </a:lnTo>
                  <a:lnTo>
                    <a:pt x="56475" y="55328"/>
                  </a:lnTo>
                  <a:lnTo>
                    <a:pt x="56475" y="55087"/>
                  </a:lnTo>
                  <a:lnTo>
                    <a:pt x="56414" y="54906"/>
                  </a:lnTo>
                  <a:lnTo>
                    <a:pt x="56294" y="54664"/>
                  </a:lnTo>
                  <a:lnTo>
                    <a:pt x="56173" y="54483"/>
                  </a:lnTo>
                  <a:lnTo>
                    <a:pt x="55992" y="54363"/>
                  </a:lnTo>
                  <a:lnTo>
                    <a:pt x="55751" y="54242"/>
                  </a:lnTo>
                  <a:lnTo>
                    <a:pt x="55570" y="54182"/>
                  </a:lnTo>
                  <a:close/>
                  <a:moveTo>
                    <a:pt x="60879" y="54182"/>
                  </a:moveTo>
                  <a:lnTo>
                    <a:pt x="60698" y="54242"/>
                  </a:lnTo>
                  <a:lnTo>
                    <a:pt x="60457" y="54363"/>
                  </a:lnTo>
                  <a:lnTo>
                    <a:pt x="60276" y="54483"/>
                  </a:lnTo>
                  <a:lnTo>
                    <a:pt x="60155" y="54664"/>
                  </a:lnTo>
                  <a:lnTo>
                    <a:pt x="60034" y="54906"/>
                  </a:lnTo>
                  <a:lnTo>
                    <a:pt x="59974" y="55087"/>
                  </a:lnTo>
                  <a:lnTo>
                    <a:pt x="59974" y="55328"/>
                  </a:lnTo>
                  <a:lnTo>
                    <a:pt x="59974" y="55569"/>
                  </a:lnTo>
                  <a:lnTo>
                    <a:pt x="60034" y="55750"/>
                  </a:lnTo>
                  <a:lnTo>
                    <a:pt x="60155" y="55992"/>
                  </a:lnTo>
                  <a:lnTo>
                    <a:pt x="60276" y="56173"/>
                  </a:lnTo>
                  <a:lnTo>
                    <a:pt x="60457" y="56293"/>
                  </a:lnTo>
                  <a:lnTo>
                    <a:pt x="60698" y="56414"/>
                  </a:lnTo>
                  <a:lnTo>
                    <a:pt x="60879" y="56474"/>
                  </a:lnTo>
                  <a:lnTo>
                    <a:pt x="61362" y="56474"/>
                  </a:lnTo>
                  <a:lnTo>
                    <a:pt x="61543" y="56414"/>
                  </a:lnTo>
                  <a:lnTo>
                    <a:pt x="61784" y="56293"/>
                  </a:lnTo>
                  <a:lnTo>
                    <a:pt x="61965" y="56173"/>
                  </a:lnTo>
                  <a:lnTo>
                    <a:pt x="62086" y="55992"/>
                  </a:lnTo>
                  <a:lnTo>
                    <a:pt x="62206" y="55750"/>
                  </a:lnTo>
                  <a:lnTo>
                    <a:pt x="62267" y="55569"/>
                  </a:lnTo>
                  <a:lnTo>
                    <a:pt x="62267" y="55328"/>
                  </a:lnTo>
                  <a:lnTo>
                    <a:pt x="62267" y="55087"/>
                  </a:lnTo>
                  <a:lnTo>
                    <a:pt x="62206" y="54906"/>
                  </a:lnTo>
                  <a:lnTo>
                    <a:pt x="62086" y="54664"/>
                  </a:lnTo>
                  <a:lnTo>
                    <a:pt x="61965" y="54483"/>
                  </a:lnTo>
                  <a:lnTo>
                    <a:pt x="61784" y="54363"/>
                  </a:lnTo>
                  <a:lnTo>
                    <a:pt x="61543" y="54242"/>
                  </a:lnTo>
                  <a:lnTo>
                    <a:pt x="61362" y="54182"/>
                  </a:lnTo>
                  <a:close/>
                  <a:moveTo>
                    <a:pt x="66671" y="54182"/>
                  </a:moveTo>
                  <a:lnTo>
                    <a:pt x="66490" y="54242"/>
                  </a:lnTo>
                  <a:lnTo>
                    <a:pt x="66249" y="54363"/>
                  </a:lnTo>
                  <a:lnTo>
                    <a:pt x="66068" y="54483"/>
                  </a:lnTo>
                  <a:lnTo>
                    <a:pt x="65947" y="54664"/>
                  </a:lnTo>
                  <a:lnTo>
                    <a:pt x="65827" y="54906"/>
                  </a:lnTo>
                  <a:lnTo>
                    <a:pt x="65766" y="55087"/>
                  </a:lnTo>
                  <a:lnTo>
                    <a:pt x="65766" y="55328"/>
                  </a:lnTo>
                  <a:lnTo>
                    <a:pt x="65766" y="55569"/>
                  </a:lnTo>
                  <a:lnTo>
                    <a:pt x="65827" y="55750"/>
                  </a:lnTo>
                  <a:lnTo>
                    <a:pt x="65947" y="55992"/>
                  </a:lnTo>
                  <a:lnTo>
                    <a:pt x="66068" y="56173"/>
                  </a:lnTo>
                  <a:lnTo>
                    <a:pt x="66249" y="56293"/>
                  </a:lnTo>
                  <a:lnTo>
                    <a:pt x="66490" y="56414"/>
                  </a:lnTo>
                  <a:lnTo>
                    <a:pt x="66671" y="56474"/>
                  </a:lnTo>
                  <a:lnTo>
                    <a:pt x="67154" y="56474"/>
                  </a:lnTo>
                  <a:lnTo>
                    <a:pt x="67335" y="56414"/>
                  </a:lnTo>
                  <a:lnTo>
                    <a:pt x="67576" y="56293"/>
                  </a:lnTo>
                  <a:lnTo>
                    <a:pt x="67757" y="56173"/>
                  </a:lnTo>
                  <a:lnTo>
                    <a:pt x="67878" y="55992"/>
                  </a:lnTo>
                  <a:lnTo>
                    <a:pt x="67999" y="55750"/>
                  </a:lnTo>
                  <a:lnTo>
                    <a:pt x="68059" y="55569"/>
                  </a:lnTo>
                  <a:lnTo>
                    <a:pt x="68059" y="55328"/>
                  </a:lnTo>
                  <a:lnTo>
                    <a:pt x="68059" y="55087"/>
                  </a:lnTo>
                  <a:lnTo>
                    <a:pt x="67999" y="54906"/>
                  </a:lnTo>
                  <a:lnTo>
                    <a:pt x="67878" y="54664"/>
                  </a:lnTo>
                  <a:lnTo>
                    <a:pt x="67757" y="54483"/>
                  </a:lnTo>
                  <a:lnTo>
                    <a:pt x="67576" y="54363"/>
                  </a:lnTo>
                  <a:lnTo>
                    <a:pt x="67335" y="54242"/>
                  </a:lnTo>
                  <a:lnTo>
                    <a:pt x="67154" y="54182"/>
                  </a:lnTo>
                  <a:close/>
                  <a:moveTo>
                    <a:pt x="5853" y="57078"/>
                  </a:moveTo>
                  <a:lnTo>
                    <a:pt x="5672" y="57138"/>
                  </a:lnTo>
                  <a:lnTo>
                    <a:pt x="5431" y="57259"/>
                  </a:lnTo>
                  <a:lnTo>
                    <a:pt x="5310" y="57379"/>
                  </a:lnTo>
                  <a:lnTo>
                    <a:pt x="6517" y="59310"/>
                  </a:lnTo>
                  <a:lnTo>
                    <a:pt x="6818" y="59129"/>
                  </a:lnTo>
                  <a:lnTo>
                    <a:pt x="7060" y="58888"/>
                  </a:lnTo>
                  <a:lnTo>
                    <a:pt x="7180" y="58586"/>
                  </a:lnTo>
                  <a:lnTo>
                    <a:pt x="7241" y="58224"/>
                  </a:lnTo>
                  <a:lnTo>
                    <a:pt x="7241" y="57983"/>
                  </a:lnTo>
                  <a:lnTo>
                    <a:pt x="7180" y="57802"/>
                  </a:lnTo>
                  <a:lnTo>
                    <a:pt x="7060" y="57560"/>
                  </a:lnTo>
                  <a:lnTo>
                    <a:pt x="6939" y="57379"/>
                  </a:lnTo>
                  <a:lnTo>
                    <a:pt x="6758" y="57259"/>
                  </a:lnTo>
                  <a:lnTo>
                    <a:pt x="6517" y="57138"/>
                  </a:lnTo>
                  <a:lnTo>
                    <a:pt x="6336" y="57078"/>
                  </a:lnTo>
                  <a:close/>
                  <a:moveTo>
                    <a:pt x="69567" y="57078"/>
                  </a:moveTo>
                  <a:lnTo>
                    <a:pt x="69386" y="57138"/>
                  </a:lnTo>
                  <a:lnTo>
                    <a:pt x="69145" y="57259"/>
                  </a:lnTo>
                  <a:lnTo>
                    <a:pt x="68964" y="57379"/>
                  </a:lnTo>
                  <a:lnTo>
                    <a:pt x="68843" y="57560"/>
                  </a:lnTo>
                  <a:lnTo>
                    <a:pt x="68723" y="57802"/>
                  </a:lnTo>
                  <a:lnTo>
                    <a:pt x="68662" y="57983"/>
                  </a:lnTo>
                  <a:lnTo>
                    <a:pt x="68662" y="58224"/>
                  </a:lnTo>
                  <a:lnTo>
                    <a:pt x="68723" y="58586"/>
                  </a:lnTo>
                  <a:lnTo>
                    <a:pt x="68843" y="58888"/>
                  </a:lnTo>
                  <a:lnTo>
                    <a:pt x="69085" y="59129"/>
                  </a:lnTo>
                  <a:lnTo>
                    <a:pt x="69386" y="59310"/>
                  </a:lnTo>
                  <a:lnTo>
                    <a:pt x="70593" y="57379"/>
                  </a:lnTo>
                  <a:lnTo>
                    <a:pt x="70472" y="57259"/>
                  </a:lnTo>
                  <a:lnTo>
                    <a:pt x="70231" y="57138"/>
                  </a:lnTo>
                  <a:lnTo>
                    <a:pt x="70050" y="57078"/>
                  </a:lnTo>
                  <a:close/>
                  <a:moveTo>
                    <a:pt x="11645" y="57078"/>
                  </a:moveTo>
                  <a:lnTo>
                    <a:pt x="11464" y="57138"/>
                  </a:lnTo>
                  <a:lnTo>
                    <a:pt x="11223" y="57259"/>
                  </a:lnTo>
                  <a:lnTo>
                    <a:pt x="11042" y="57379"/>
                  </a:lnTo>
                  <a:lnTo>
                    <a:pt x="10921" y="57560"/>
                  </a:lnTo>
                  <a:lnTo>
                    <a:pt x="10800" y="57802"/>
                  </a:lnTo>
                  <a:lnTo>
                    <a:pt x="10740" y="57983"/>
                  </a:lnTo>
                  <a:lnTo>
                    <a:pt x="10740" y="58224"/>
                  </a:lnTo>
                  <a:lnTo>
                    <a:pt x="10740" y="58466"/>
                  </a:lnTo>
                  <a:lnTo>
                    <a:pt x="10800" y="58647"/>
                  </a:lnTo>
                  <a:lnTo>
                    <a:pt x="10921" y="58888"/>
                  </a:lnTo>
                  <a:lnTo>
                    <a:pt x="11042" y="59069"/>
                  </a:lnTo>
                  <a:lnTo>
                    <a:pt x="11223" y="59190"/>
                  </a:lnTo>
                  <a:lnTo>
                    <a:pt x="11464" y="59310"/>
                  </a:lnTo>
                  <a:lnTo>
                    <a:pt x="11645" y="59371"/>
                  </a:lnTo>
                  <a:lnTo>
                    <a:pt x="12128" y="59371"/>
                  </a:lnTo>
                  <a:lnTo>
                    <a:pt x="12309" y="59310"/>
                  </a:lnTo>
                  <a:lnTo>
                    <a:pt x="12550" y="59190"/>
                  </a:lnTo>
                  <a:lnTo>
                    <a:pt x="12731" y="59069"/>
                  </a:lnTo>
                  <a:lnTo>
                    <a:pt x="12852" y="58888"/>
                  </a:lnTo>
                  <a:lnTo>
                    <a:pt x="12973" y="58647"/>
                  </a:lnTo>
                  <a:lnTo>
                    <a:pt x="13033" y="58466"/>
                  </a:lnTo>
                  <a:lnTo>
                    <a:pt x="13033" y="58224"/>
                  </a:lnTo>
                  <a:lnTo>
                    <a:pt x="13033" y="57983"/>
                  </a:lnTo>
                  <a:lnTo>
                    <a:pt x="12973" y="57802"/>
                  </a:lnTo>
                  <a:lnTo>
                    <a:pt x="12852" y="57560"/>
                  </a:lnTo>
                  <a:lnTo>
                    <a:pt x="12731" y="57379"/>
                  </a:lnTo>
                  <a:lnTo>
                    <a:pt x="12550" y="57259"/>
                  </a:lnTo>
                  <a:lnTo>
                    <a:pt x="12309" y="57138"/>
                  </a:lnTo>
                  <a:lnTo>
                    <a:pt x="12128" y="57078"/>
                  </a:lnTo>
                  <a:close/>
                  <a:moveTo>
                    <a:pt x="17437" y="57078"/>
                  </a:moveTo>
                  <a:lnTo>
                    <a:pt x="17256" y="57138"/>
                  </a:lnTo>
                  <a:lnTo>
                    <a:pt x="17015" y="57259"/>
                  </a:lnTo>
                  <a:lnTo>
                    <a:pt x="16834" y="57379"/>
                  </a:lnTo>
                  <a:lnTo>
                    <a:pt x="16713" y="57560"/>
                  </a:lnTo>
                  <a:lnTo>
                    <a:pt x="16593" y="57802"/>
                  </a:lnTo>
                  <a:lnTo>
                    <a:pt x="16532" y="57983"/>
                  </a:lnTo>
                  <a:lnTo>
                    <a:pt x="16532" y="58224"/>
                  </a:lnTo>
                  <a:lnTo>
                    <a:pt x="16532" y="58466"/>
                  </a:lnTo>
                  <a:lnTo>
                    <a:pt x="16593" y="58647"/>
                  </a:lnTo>
                  <a:lnTo>
                    <a:pt x="16713" y="58888"/>
                  </a:lnTo>
                  <a:lnTo>
                    <a:pt x="16834" y="59069"/>
                  </a:lnTo>
                  <a:lnTo>
                    <a:pt x="17015" y="59190"/>
                  </a:lnTo>
                  <a:lnTo>
                    <a:pt x="17256" y="59310"/>
                  </a:lnTo>
                  <a:lnTo>
                    <a:pt x="17437" y="59371"/>
                  </a:lnTo>
                  <a:lnTo>
                    <a:pt x="17920" y="59371"/>
                  </a:lnTo>
                  <a:lnTo>
                    <a:pt x="18101" y="59310"/>
                  </a:lnTo>
                  <a:lnTo>
                    <a:pt x="18342" y="59190"/>
                  </a:lnTo>
                  <a:lnTo>
                    <a:pt x="18523" y="59069"/>
                  </a:lnTo>
                  <a:lnTo>
                    <a:pt x="18644" y="58888"/>
                  </a:lnTo>
                  <a:lnTo>
                    <a:pt x="18765" y="58647"/>
                  </a:lnTo>
                  <a:lnTo>
                    <a:pt x="18825" y="58466"/>
                  </a:lnTo>
                  <a:lnTo>
                    <a:pt x="18825" y="58224"/>
                  </a:lnTo>
                  <a:lnTo>
                    <a:pt x="18825" y="57983"/>
                  </a:lnTo>
                  <a:lnTo>
                    <a:pt x="18765" y="57802"/>
                  </a:lnTo>
                  <a:lnTo>
                    <a:pt x="18644" y="57560"/>
                  </a:lnTo>
                  <a:lnTo>
                    <a:pt x="18523" y="57379"/>
                  </a:lnTo>
                  <a:lnTo>
                    <a:pt x="18342" y="57259"/>
                  </a:lnTo>
                  <a:lnTo>
                    <a:pt x="18101" y="57138"/>
                  </a:lnTo>
                  <a:lnTo>
                    <a:pt x="17920" y="57078"/>
                  </a:lnTo>
                  <a:close/>
                  <a:moveTo>
                    <a:pt x="23230" y="57078"/>
                  </a:moveTo>
                  <a:lnTo>
                    <a:pt x="23049" y="57138"/>
                  </a:lnTo>
                  <a:lnTo>
                    <a:pt x="22807" y="57259"/>
                  </a:lnTo>
                  <a:lnTo>
                    <a:pt x="22626" y="57379"/>
                  </a:lnTo>
                  <a:lnTo>
                    <a:pt x="22506" y="57560"/>
                  </a:lnTo>
                  <a:lnTo>
                    <a:pt x="22385" y="57802"/>
                  </a:lnTo>
                  <a:lnTo>
                    <a:pt x="22325" y="57983"/>
                  </a:lnTo>
                  <a:lnTo>
                    <a:pt x="22325" y="58224"/>
                  </a:lnTo>
                  <a:lnTo>
                    <a:pt x="22325" y="58466"/>
                  </a:lnTo>
                  <a:lnTo>
                    <a:pt x="22385" y="58647"/>
                  </a:lnTo>
                  <a:lnTo>
                    <a:pt x="22506" y="58888"/>
                  </a:lnTo>
                  <a:lnTo>
                    <a:pt x="22626" y="59069"/>
                  </a:lnTo>
                  <a:lnTo>
                    <a:pt x="22807" y="59190"/>
                  </a:lnTo>
                  <a:lnTo>
                    <a:pt x="23049" y="59310"/>
                  </a:lnTo>
                  <a:lnTo>
                    <a:pt x="23230" y="59371"/>
                  </a:lnTo>
                  <a:lnTo>
                    <a:pt x="23712" y="59371"/>
                  </a:lnTo>
                  <a:lnTo>
                    <a:pt x="23893" y="59310"/>
                  </a:lnTo>
                  <a:lnTo>
                    <a:pt x="24135" y="59190"/>
                  </a:lnTo>
                  <a:lnTo>
                    <a:pt x="24316" y="59069"/>
                  </a:lnTo>
                  <a:lnTo>
                    <a:pt x="24436" y="58888"/>
                  </a:lnTo>
                  <a:lnTo>
                    <a:pt x="24557" y="58647"/>
                  </a:lnTo>
                  <a:lnTo>
                    <a:pt x="24617" y="58466"/>
                  </a:lnTo>
                  <a:lnTo>
                    <a:pt x="24617" y="58224"/>
                  </a:lnTo>
                  <a:lnTo>
                    <a:pt x="24617" y="57983"/>
                  </a:lnTo>
                  <a:lnTo>
                    <a:pt x="24557" y="57802"/>
                  </a:lnTo>
                  <a:lnTo>
                    <a:pt x="24436" y="57560"/>
                  </a:lnTo>
                  <a:lnTo>
                    <a:pt x="24316" y="57379"/>
                  </a:lnTo>
                  <a:lnTo>
                    <a:pt x="24135" y="57259"/>
                  </a:lnTo>
                  <a:lnTo>
                    <a:pt x="23893" y="57138"/>
                  </a:lnTo>
                  <a:lnTo>
                    <a:pt x="23712" y="57078"/>
                  </a:lnTo>
                  <a:close/>
                  <a:moveTo>
                    <a:pt x="29022" y="57078"/>
                  </a:moveTo>
                  <a:lnTo>
                    <a:pt x="28841" y="57138"/>
                  </a:lnTo>
                  <a:lnTo>
                    <a:pt x="28599" y="57259"/>
                  </a:lnTo>
                  <a:lnTo>
                    <a:pt x="28418" y="57379"/>
                  </a:lnTo>
                  <a:lnTo>
                    <a:pt x="28298" y="57560"/>
                  </a:lnTo>
                  <a:lnTo>
                    <a:pt x="28177" y="57802"/>
                  </a:lnTo>
                  <a:lnTo>
                    <a:pt x="28117" y="57983"/>
                  </a:lnTo>
                  <a:lnTo>
                    <a:pt x="28117" y="58224"/>
                  </a:lnTo>
                  <a:lnTo>
                    <a:pt x="28117" y="58466"/>
                  </a:lnTo>
                  <a:lnTo>
                    <a:pt x="28177" y="58647"/>
                  </a:lnTo>
                  <a:lnTo>
                    <a:pt x="28298" y="58888"/>
                  </a:lnTo>
                  <a:lnTo>
                    <a:pt x="28418" y="59069"/>
                  </a:lnTo>
                  <a:lnTo>
                    <a:pt x="28599" y="59190"/>
                  </a:lnTo>
                  <a:lnTo>
                    <a:pt x="28841" y="59310"/>
                  </a:lnTo>
                  <a:lnTo>
                    <a:pt x="29022" y="59371"/>
                  </a:lnTo>
                  <a:lnTo>
                    <a:pt x="29505" y="59371"/>
                  </a:lnTo>
                  <a:lnTo>
                    <a:pt x="29686" y="59310"/>
                  </a:lnTo>
                  <a:lnTo>
                    <a:pt x="29927" y="59190"/>
                  </a:lnTo>
                  <a:lnTo>
                    <a:pt x="30108" y="59069"/>
                  </a:lnTo>
                  <a:lnTo>
                    <a:pt x="30229" y="58888"/>
                  </a:lnTo>
                  <a:lnTo>
                    <a:pt x="30349" y="58647"/>
                  </a:lnTo>
                  <a:lnTo>
                    <a:pt x="30410" y="58466"/>
                  </a:lnTo>
                  <a:lnTo>
                    <a:pt x="30410" y="58224"/>
                  </a:lnTo>
                  <a:lnTo>
                    <a:pt x="30410" y="57983"/>
                  </a:lnTo>
                  <a:lnTo>
                    <a:pt x="30349" y="57802"/>
                  </a:lnTo>
                  <a:lnTo>
                    <a:pt x="30229" y="57560"/>
                  </a:lnTo>
                  <a:lnTo>
                    <a:pt x="30108" y="57379"/>
                  </a:lnTo>
                  <a:lnTo>
                    <a:pt x="29927" y="57259"/>
                  </a:lnTo>
                  <a:lnTo>
                    <a:pt x="29686" y="57138"/>
                  </a:lnTo>
                  <a:lnTo>
                    <a:pt x="29505" y="57078"/>
                  </a:lnTo>
                  <a:close/>
                  <a:moveTo>
                    <a:pt x="34814" y="57078"/>
                  </a:moveTo>
                  <a:lnTo>
                    <a:pt x="34633" y="57138"/>
                  </a:lnTo>
                  <a:lnTo>
                    <a:pt x="34392" y="57259"/>
                  </a:lnTo>
                  <a:lnTo>
                    <a:pt x="34211" y="57379"/>
                  </a:lnTo>
                  <a:lnTo>
                    <a:pt x="34090" y="57560"/>
                  </a:lnTo>
                  <a:lnTo>
                    <a:pt x="33969" y="57802"/>
                  </a:lnTo>
                  <a:lnTo>
                    <a:pt x="33909" y="57983"/>
                  </a:lnTo>
                  <a:lnTo>
                    <a:pt x="33909" y="58224"/>
                  </a:lnTo>
                  <a:lnTo>
                    <a:pt x="33909" y="58466"/>
                  </a:lnTo>
                  <a:lnTo>
                    <a:pt x="33969" y="58647"/>
                  </a:lnTo>
                  <a:lnTo>
                    <a:pt x="34090" y="58888"/>
                  </a:lnTo>
                  <a:lnTo>
                    <a:pt x="34211" y="59069"/>
                  </a:lnTo>
                  <a:lnTo>
                    <a:pt x="34392" y="59190"/>
                  </a:lnTo>
                  <a:lnTo>
                    <a:pt x="34633" y="59310"/>
                  </a:lnTo>
                  <a:lnTo>
                    <a:pt x="34814" y="59371"/>
                  </a:lnTo>
                  <a:lnTo>
                    <a:pt x="35297" y="59371"/>
                  </a:lnTo>
                  <a:lnTo>
                    <a:pt x="35478" y="59310"/>
                  </a:lnTo>
                  <a:lnTo>
                    <a:pt x="35719" y="59190"/>
                  </a:lnTo>
                  <a:lnTo>
                    <a:pt x="35900" y="59069"/>
                  </a:lnTo>
                  <a:lnTo>
                    <a:pt x="36021" y="58888"/>
                  </a:lnTo>
                  <a:lnTo>
                    <a:pt x="36141" y="58647"/>
                  </a:lnTo>
                  <a:lnTo>
                    <a:pt x="36202" y="58466"/>
                  </a:lnTo>
                  <a:lnTo>
                    <a:pt x="36202" y="58224"/>
                  </a:lnTo>
                  <a:lnTo>
                    <a:pt x="36202" y="57983"/>
                  </a:lnTo>
                  <a:lnTo>
                    <a:pt x="36141" y="57802"/>
                  </a:lnTo>
                  <a:lnTo>
                    <a:pt x="36021" y="57560"/>
                  </a:lnTo>
                  <a:lnTo>
                    <a:pt x="35900" y="57379"/>
                  </a:lnTo>
                  <a:lnTo>
                    <a:pt x="35719" y="57259"/>
                  </a:lnTo>
                  <a:lnTo>
                    <a:pt x="35478" y="57138"/>
                  </a:lnTo>
                  <a:lnTo>
                    <a:pt x="35297" y="57078"/>
                  </a:lnTo>
                  <a:close/>
                  <a:moveTo>
                    <a:pt x="40606" y="57078"/>
                  </a:moveTo>
                  <a:lnTo>
                    <a:pt x="40425" y="57138"/>
                  </a:lnTo>
                  <a:lnTo>
                    <a:pt x="40184" y="57259"/>
                  </a:lnTo>
                  <a:lnTo>
                    <a:pt x="40003" y="57379"/>
                  </a:lnTo>
                  <a:lnTo>
                    <a:pt x="39882" y="57560"/>
                  </a:lnTo>
                  <a:lnTo>
                    <a:pt x="39762" y="57802"/>
                  </a:lnTo>
                  <a:lnTo>
                    <a:pt x="39701" y="57983"/>
                  </a:lnTo>
                  <a:lnTo>
                    <a:pt x="39701" y="58224"/>
                  </a:lnTo>
                  <a:lnTo>
                    <a:pt x="39701" y="58466"/>
                  </a:lnTo>
                  <a:lnTo>
                    <a:pt x="39762" y="58647"/>
                  </a:lnTo>
                  <a:lnTo>
                    <a:pt x="39882" y="58888"/>
                  </a:lnTo>
                  <a:lnTo>
                    <a:pt x="40003" y="59069"/>
                  </a:lnTo>
                  <a:lnTo>
                    <a:pt x="40184" y="59190"/>
                  </a:lnTo>
                  <a:lnTo>
                    <a:pt x="40425" y="59310"/>
                  </a:lnTo>
                  <a:lnTo>
                    <a:pt x="40606" y="59371"/>
                  </a:lnTo>
                  <a:lnTo>
                    <a:pt x="41089" y="59371"/>
                  </a:lnTo>
                  <a:lnTo>
                    <a:pt x="41270" y="59310"/>
                  </a:lnTo>
                  <a:lnTo>
                    <a:pt x="41511" y="59190"/>
                  </a:lnTo>
                  <a:lnTo>
                    <a:pt x="41692" y="59069"/>
                  </a:lnTo>
                  <a:lnTo>
                    <a:pt x="41813" y="58888"/>
                  </a:lnTo>
                  <a:lnTo>
                    <a:pt x="41934" y="58647"/>
                  </a:lnTo>
                  <a:lnTo>
                    <a:pt x="41994" y="58466"/>
                  </a:lnTo>
                  <a:lnTo>
                    <a:pt x="41994" y="58224"/>
                  </a:lnTo>
                  <a:lnTo>
                    <a:pt x="41994" y="57983"/>
                  </a:lnTo>
                  <a:lnTo>
                    <a:pt x="41934" y="57802"/>
                  </a:lnTo>
                  <a:lnTo>
                    <a:pt x="41813" y="57560"/>
                  </a:lnTo>
                  <a:lnTo>
                    <a:pt x="41692" y="57379"/>
                  </a:lnTo>
                  <a:lnTo>
                    <a:pt x="41511" y="57259"/>
                  </a:lnTo>
                  <a:lnTo>
                    <a:pt x="41270" y="57138"/>
                  </a:lnTo>
                  <a:lnTo>
                    <a:pt x="41089" y="57078"/>
                  </a:lnTo>
                  <a:close/>
                  <a:moveTo>
                    <a:pt x="46399" y="57078"/>
                  </a:moveTo>
                  <a:lnTo>
                    <a:pt x="46218" y="57138"/>
                  </a:lnTo>
                  <a:lnTo>
                    <a:pt x="45976" y="57259"/>
                  </a:lnTo>
                  <a:lnTo>
                    <a:pt x="45795" y="57379"/>
                  </a:lnTo>
                  <a:lnTo>
                    <a:pt x="45674" y="57560"/>
                  </a:lnTo>
                  <a:lnTo>
                    <a:pt x="45554" y="57802"/>
                  </a:lnTo>
                  <a:lnTo>
                    <a:pt x="45493" y="57983"/>
                  </a:lnTo>
                  <a:lnTo>
                    <a:pt x="45493" y="58224"/>
                  </a:lnTo>
                  <a:lnTo>
                    <a:pt x="45493" y="58466"/>
                  </a:lnTo>
                  <a:lnTo>
                    <a:pt x="45554" y="58647"/>
                  </a:lnTo>
                  <a:lnTo>
                    <a:pt x="45674" y="58888"/>
                  </a:lnTo>
                  <a:lnTo>
                    <a:pt x="45795" y="59069"/>
                  </a:lnTo>
                  <a:lnTo>
                    <a:pt x="45976" y="59190"/>
                  </a:lnTo>
                  <a:lnTo>
                    <a:pt x="46218" y="59310"/>
                  </a:lnTo>
                  <a:lnTo>
                    <a:pt x="46399" y="59371"/>
                  </a:lnTo>
                  <a:lnTo>
                    <a:pt x="46881" y="59371"/>
                  </a:lnTo>
                  <a:lnTo>
                    <a:pt x="47062" y="59310"/>
                  </a:lnTo>
                  <a:lnTo>
                    <a:pt x="47304" y="59190"/>
                  </a:lnTo>
                  <a:lnTo>
                    <a:pt x="47485" y="59069"/>
                  </a:lnTo>
                  <a:lnTo>
                    <a:pt x="47605" y="58888"/>
                  </a:lnTo>
                  <a:lnTo>
                    <a:pt x="47726" y="58647"/>
                  </a:lnTo>
                  <a:lnTo>
                    <a:pt x="47786" y="58466"/>
                  </a:lnTo>
                  <a:lnTo>
                    <a:pt x="47786" y="58224"/>
                  </a:lnTo>
                  <a:lnTo>
                    <a:pt x="47786" y="57983"/>
                  </a:lnTo>
                  <a:lnTo>
                    <a:pt x="47726" y="57802"/>
                  </a:lnTo>
                  <a:lnTo>
                    <a:pt x="47605" y="57560"/>
                  </a:lnTo>
                  <a:lnTo>
                    <a:pt x="47485" y="57379"/>
                  </a:lnTo>
                  <a:lnTo>
                    <a:pt x="47304" y="57259"/>
                  </a:lnTo>
                  <a:lnTo>
                    <a:pt x="47062" y="57138"/>
                  </a:lnTo>
                  <a:lnTo>
                    <a:pt x="46881" y="57078"/>
                  </a:lnTo>
                  <a:close/>
                  <a:moveTo>
                    <a:pt x="52191" y="57078"/>
                  </a:moveTo>
                  <a:lnTo>
                    <a:pt x="52010" y="57138"/>
                  </a:lnTo>
                  <a:lnTo>
                    <a:pt x="51768" y="57259"/>
                  </a:lnTo>
                  <a:lnTo>
                    <a:pt x="51587" y="57379"/>
                  </a:lnTo>
                  <a:lnTo>
                    <a:pt x="51467" y="57560"/>
                  </a:lnTo>
                  <a:lnTo>
                    <a:pt x="51346" y="57802"/>
                  </a:lnTo>
                  <a:lnTo>
                    <a:pt x="51286" y="57983"/>
                  </a:lnTo>
                  <a:lnTo>
                    <a:pt x="51286" y="58224"/>
                  </a:lnTo>
                  <a:lnTo>
                    <a:pt x="51286" y="58466"/>
                  </a:lnTo>
                  <a:lnTo>
                    <a:pt x="51346" y="58647"/>
                  </a:lnTo>
                  <a:lnTo>
                    <a:pt x="51467" y="58888"/>
                  </a:lnTo>
                  <a:lnTo>
                    <a:pt x="51587" y="59069"/>
                  </a:lnTo>
                  <a:lnTo>
                    <a:pt x="51768" y="59190"/>
                  </a:lnTo>
                  <a:lnTo>
                    <a:pt x="52010" y="59310"/>
                  </a:lnTo>
                  <a:lnTo>
                    <a:pt x="52191" y="59371"/>
                  </a:lnTo>
                  <a:lnTo>
                    <a:pt x="52673" y="59371"/>
                  </a:lnTo>
                  <a:lnTo>
                    <a:pt x="52854" y="59310"/>
                  </a:lnTo>
                  <a:lnTo>
                    <a:pt x="53096" y="59190"/>
                  </a:lnTo>
                  <a:lnTo>
                    <a:pt x="53277" y="59069"/>
                  </a:lnTo>
                  <a:lnTo>
                    <a:pt x="53397" y="58888"/>
                  </a:lnTo>
                  <a:lnTo>
                    <a:pt x="53518" y="58647"/>
                  </a:lnTo>
                  <a:lnTo>
                    <a:pt x="53578" y="58466"/>
                  </a:lnTo>
                  <a:lnTo>
                    <a:pt x="53578" y="58224"/>
                  </a:lnTo>
                  <a:lnTo>
                    <a:pt x="53578" y="57983"/>
                  </a:lnTo>
                  <a:lnTo>
                    <a:pt x="53518" y="57802"/>
                  </a:lnTo>
                  <a:lnTo>
                    <a:pt x="53397" y="57560"/>
                  </a:lnTo>
                  <a:lnTo>
                    <a:pt x="53277" y="57379"/>
                  </a:lnTo>
                  <a:lnTo>
                    <a:pt x="53096" y="57259"/>
                  </a:lnTo>
                  <a:lnTo>
                    <a:pt x="52854" y="57138"/>
                  </a:lnTo>
                  <a:lnTo>
                    <a:pt x="52673" y="57078"/>
                  </a:lnTo>
                  <a:close/>
                  <a:moveTo>
                    <a:pt x="57983" y="57078"/>
                  </a:moveTo>
                  <a:lnTo>
                    <a:pt x="57802" y="57138"/>
                  </a:lnTo>
                  <a:lnTo>
                    <a:pt x="57561" y="57259"/>
                  </a:lnTo>
                  <a:lnTo>
                    <a:pt x="57380" y="57379"/>
                  </a:lnTo>
                  <a:lnTo>
                    <a:pt x="57259" y="57560"/>
                  </a:lnTo>
                  <a:lnTo>
                    <a:pt x="57138" y="57802"/>
                  </a:lnTo>
                  <a:lnTo>
                    <a:pt x="57078" y="57983"/>
                  </a:lnTo>
                  <a:lnTo>
                    <a:pt x="57078" y="58224"/>
                  </a:lnTo>
                  <a:lnTo>
                    <a:pt x="57078" y="58466"/>
                  </a:lnTo>
                  <a:lnTo>
                    <a:pt x="57138" y="58647"/>
                  </a:lnTo>
                  <a:lnTo>
                    <a:pt x="57259" y="58888"/>
                  </a:lnTo>
                  <a:lnTo>
                    <a:pt x="57380" y="59069"/>
                  </a:lnTo>
                  <a:lnTo>
                    <a:pt x="57561" y="59190"/>
                  </a:lnTo>
                  <a:lnTo>
                    <a:pt x="57802" y="59310"/>
                  </a:lnTo>
                  <a:lnTo>
                    <a:pt x="57983" y="59371"/>
                  </a:lnTo>
                  <a:lnTo>
                    <a:pt x="58466" y="59371"/>
                  </a:lnTo>
                  <a:lnTo>
                    <a:pt x="58647" y="59310"/>
                  </a:lnTo>
                  <a:lnTo>
                    <a:pt x="58888" y="59190"/>
                  </a:lnTo>
                  <a:lnTo>
                    <a:pt x="59069" y="59069"/>
                  </a:lnTo>
                  <a:lnTo>
                    <a:pt x="59190" y="58888"/>
                  </a:lnTo>
                  <a:lnTo>
                    <a:pt x="59310" y="58647"/>
                  </a:lnTo>
                  <a:lnTo>
                    <a:pt x="59371" y="58466"/>
                  </a:lnTo>
                  <a:lnTo>
                    <a:pt x="59371" y="58224"/>
                  </a:lnTo>
                  <a:lnTo>
                    <a:pt x="59371" y="57983"/>
                  </a:lnTo>
                  <a:lnTo>
                    <a:pt x="59310" y="57802"/>
                  </a:lnTo>
                  <a:lnTo>
                    <a:pt x="59190" y="57560"/>
                  </a:lnTo>
                  <a:lnTo>
                    <a:pt x="59069" y="57379"/>
                  </a:lnTo>
                  <a:lnTo>
                    <a:pt x="58888" y="57259"/>
                  </a:lnTo>
                  <a:lnTo>
                    <a:pt x="58647" y="57138"/>
                  </a:lnTo>
                  <a:lnTo>
                    <a:pt x="58466" y="57078"/>
                  </a:lnTo>
                  <a:close/>
                  <a:moveTo>
                    <a:pt x="63775" y="57078"/>
                  </a:moveTo>
                  <a:lnTo>
                    <a:pt x="63594" y="57138"/>
                  </a:lnTo>
                  <a:lnTo>
                    <a:pt x="63353" y="57259"/>
                  </a:lnTo>
                  <a:lnTo>
                    <a:pt x="63172" y="57379"/>
                  </a:lnTo>
                  <a:lnTo>
                    <a:pt x="63051" y="57560"/>
                  </a:lnTo>
                  <a:lnTo>
                    <a:pt x="62931" y="57802"/>
                  </a:lnTo>
                  <a:lnTo>
                    <a:pt x="62870" y="57983"/>
                  </a:lnTo>
                  <a:lnTo>
                    <a:pt x="62870" y="58224"/>
                  </a:lnTo>
                  <a:lnTo>
                    <a:pt x="62870" y="58466"/>
                  </a:lnTo>
                  <a:lnTo>
                    <a:pt x="62931" y="58647"/>
                  </a:lnTo>
                  <a:lnTo>
                    <a:pt x="63051" y="58888"/>
                  </a:lnTo>
                  <a:lnTo>
                    <a:pt x="63172" y="59069"/>
                  </a:lnTo>
                  <a:lnTo>
                    <a:pt x="63353" y="59190"/>
                  </a:lnTo>
                  <a:lnTo>
                    <a:pt x="63594" y="59310"/>
                  </a:lnTo>
                  <a:lnTo>
                    <a:pt x="63775" y="59371"/>
                  </a:lnTo>
                  <a:lnTo>
                    <a:pt x="64258" y="59371"/>
                  </a:lnTo>
                  <a:lnTo>
                    <a:pt x="64439" y="59310"/>
                  </a:lnTo>
                  <a:lnTo>
                    <a:pt x="64680" y="59190"/>
                  </a:lnTo>
                  <a:lnTo>
                    <a:pt x="64861" y="59069"/>
                  </a:lnTo>
                  <a:lnTo>
                    <a:pt x="64982" y="58888"/>
                  </a:lnTo>
                  <a:lnTo>
                    <a:pt x="65103" y="58647"/>
                  </a:lnTo>
                  <a:lnTo>
                    <a:pt x="65163" y="58466"/>
                  </a:lnTo>
                  <a:lnTo>
                    <a:pt x="65163" y="58224"/>
                  </a:lnTo>
                  <a:lnTo>
                    <a:pt x="65163" y="57983"/>
                  </a:lnTo>
                  <a:lnTo>
                    <a:pt x="65103" y="57802"/>
                  </a:lnTo>
                  <a:lnTo>
                    <a:pt x="64982" y="57560"/>
                  </a:lnTo>
                  <a:lnTo>
                    <a:pt x="64861" y="57379"/>
                  </a:lnTo>
                  <a:lnTo>
                    <a:pt x="64680" y="57259"/>
                  </a:lnTo>
                  <a:lnTo>
                    <a:pt x="64439" y="57138"/>
                  </a:lnTo>
                  <a:lnTo>
                    <a:pt x="64258" y="57078"/>
                  </a:lnTo>
                  <a:close/>
                  <a:moveTo>
                    <a:pt x="8689" y="59974"/>
                  </a:moveTo>
                  <a:lnTo>
                    <a:pt x="8447" y="60095"/>
                  </a:lnTo>
                  <a:lnTo>
                    <a:pt x="8206" y="60276"/>
                  </a:lnTo>
                  <a:lnTo>
                    <a:pt x="8025" y="60457"/>
                  </a:lnTo>
                  <a:lnTo>
                    <a:pt x="7904" y="60758"/>
                  </a:lnTo>
                  <a:lnTo>
                    <a:pt x="7844" y="61120"/>
                  </a:lnTo>
                  <a:lnTo>
                    <a:pt x="8689" y="62267"/>
                  </a:lnTo>
                  <a:lnTo>
                    <a:pt x="9232" y="62267"/>
                  </a:lnTo>
                  <a:lnTo>
                    <a:pt x="9413" y="62206"/>
                  </a:lnTo>
                  <a:lnTo>
                    <a:pt x="9654" y="62086"/>
                  </a:lnTo>
                  <a:lnTo>
                    <a:pt x="9835" y="61965"/>
                  </a:lnTo>
                  <a:lnTo>
                    <a:pt x="9956" y="61784"/>
                  </a:lnTo>
                  <a:lnTo>
                    <a:pt x="10076" y="61543"/>
                  </a:lnTo>
                  <a:lnTo>
                    <a:pt x="10137" y="61362"/>
                  </a:lnTo>
                  <a:lnTo>
                    <a:pt x="10137" y="61120"/>
                  </a:lnTo>
                  <a:lnTo>
                    <a:pt x="10076" y="60758"/>
                  </a:lnTo>
                  <a:lnTo>
                    <a:pt x="9956" y="60457"/>
                  </a:lnTo>
                  <a:lnTo>
                    <a:pt x="9775" y="60276"/>
                  </a:lnTo>
                  <a:lnTo>
                    <a:pt x="9533" y="60095"/>
                  </a:lnTo>
                  <a:lnTo>
                    <a:pt x="9292" y="59974"/>
                  </a:lnTo>
                  <a:close/>
                  <a:moveTo>
                    <a:pt x="14481" y="59974"/>
                  </a:moveTo>
                  <a:lnTo>
                    <a:pt x="14240" y="60095"/>
                  </a:lnTo>
                  <a:lnTo>
                    <a:pt x="13998" y="60276"/>
                  </a:lnTo>
                  <a:lnTo>
                    <a:pt x="13817" y="60457"/>
                  </a:lnTo>
                  <a:lnTo>
                    <a:pt x="13697" y="60758"/>
                  </a:lnTo>
                  <a:lnTo>
                    <a:pt x="13636" y="61120"/>
                  </a:lnTo>
                  <a:lnTo>
                    <a:pt x="13636" y="61362"/>
                  </a:lnTo>
                  <a:lnTo>
                    <a:pt x="13697" y="61543"/>
                  </a:lnTo>
                  <a:lnTo>
                    <a:pt x="13817" y="61784"/>
                  </a:lnTo>
                  <a:lnTo>
                    <a:pt x="13938" y="61965"/>
                  </a:lnTo>
                  <a:lnTo>
                    <a:pt x="14119" y="62086"/>
                  </a:lnTo>
                  <a:lnTo>
                    <a:pt x="14360" y="62206"/>
                  </a:lnTo>
                  <a:lnTo>
                    <a:pt x="14541" y="62267"/>
                  </a:lnTo>
                  <a:lnTo>
                    <a:pt x="15024" y="62267"/>
                  </a:lnTo>
                  <a:lnTo>
                    <a:pt x="15205" y="62206"/>
                  </a:lnTo>
                  <a:lnTo>
                    <a:pt x="15446" y="62086"/>
                  </a:lnTo>
                  <a:lnTo>
                    <a:pt x="15627" y="61965"/>
                  </a:lnTo>
                  <a:lnTo>
                    <a:pt x="15748" y="61784"/>
                  </a:lnTo>
                  <a:lnTo>
                    <a:pt x="15869" y="61543"/>
                  </a:lnTo>
                  <a:lnTo>
                    <a:pt x="15929" y="61362"/>
                  </a:lnTo>
                  <a:lnTo>
                    <a:pt x="15929" y="61120"/>
                  </a:lnTo>
                  <a:lnTo>
                    <a:pt x="15869" y="60758"/>
                  </a:lnTo>
                  <a:lnTo>
                    <a:pt x="15748" y="60457"/>
                  </a:lnTo>
                  <a:lnTo>
                    <a:pt x="15567" y="60276"/>
                  </a:lnTo>
                  <a:lnTo>
                    <a:pt x="15326" y="60095"/>
                  </a:lnTo>
                  <a:lnTo>
                    <a:pt x="15084" y="59974"/>
                  </a:lnTo>
                  <a:close/>
                  <a:moveTo>
                    <a:pt x="20273" y="59974"/>
                  </a:moveTo>
                  <a:lnTo>
                    <a:pt x="20032" y="60095"/>
                  </a:lnTo>
                  <a:lnTo>
                    <a:pt x="19790" y="60276"/>
                  </a:lnTo>
                  <a:lnTo>
                    <a:pt x="19609" y="60457"/>
                  </a:lnTo>
                  <a:lnTo>
                    <a:pt x="19489" y="60758"/>
                  </a:lnTo>
                  <a:lnTo>
                    <a:pt x="19428" y="61120"/>
                  </a:lnTo>
                  <a:lnTo>
                    <a:pt x="19428" y="61362"/>
                  </a:lnTo>
                  <a:lnTo>
                    <a:pt x="19489" y="61543"/>
                  </a:lnTo>
                  <a:lnTo>
                    <a:pt x="19609" y="61784"/>
                  </a:lnTo>
                  <a:lnTo>
                    <a:pt x="19730" y="61965"/>
                  </a:lnTo>
                  <a:lnTo>
                    <a:pt x="19911" y="62086"/>
                  </a:lnTo>
                  <a:lnTo>
                    <a:pt x="20152" y="62206"/>
                  </a:lnTo>
                  <a:lnTo>
                    <a:pt x="20333" y="62267"/>
                  </a:lnTo>
                  <a:lnTo>
                    <a:pt x="20816" y="62267"/>
                  </a:lnTo>
                  <a:lnTo>
                    <a:pt x="20997" y="62206"/>
                  </a:lnTo>
                  <a:lnTo>
                    <a:pt x="21239" y="62086"/>
                  </a:lnTo>
                  <a:lnTo>
                    <a:pt x="21420" y="61965"/>
                  </a:lnTo>
                  <a:lnTo>
                    <a:pt x="21540" y="61784"/>
                  </a:lnTo>
                  <a:lnTo>
                    <a:pt x="21661" y="61543"/>
                  </a:lnTo>
                  <a:lnTo>
                    <a:pt x="21721" y="61362"/>
                  </a:lnTo>
                  <a:lnTo>
                    <a:pt x="21721" y="61120"/>
                  </a:lnTo>
                  <a:lnTo>
                    <a:pt x="21661" y="60758"/>
                  </a:lnTo>
                  <a:lnTo>
                    <a:pt x="21540" y="60457"/>
                  </a:lnTo>
                  <a:lnTo>
                    <a:pt x="21359" y="60276"/>
                  </a:lnTo>
                  <a:lnTo>
                    <a:pt x="21118" y="60095"/>
                  </a:lnTo>
                  <a:lnTo>
                    <a:pt x="20876" y="59974"/>
                  </a:lnTo>
                  <a:close/>
                  <a:moveTo>
                    <a:pt x="26065" y="59974"/>
                  </a:moveTo>
                  <a:lnTo>
                    <a:pt x="25824" y="60095"/>
                  </a:lnTo>
                  <a:lnTo>
                    <a:pt x="25583" y="60276"/>
                  </a:lnTo>
                  <a:lnTo>
                    <a:pt x="25402" y="60457"/>
                  </a:lnTo>
                  <a:lnTo>
                    <a:pt x="25281" y="60758"/>
                  </a:lnTo>
                  <a:lnTo>
                    <a:pt x="25221" y="61120"/>
                  </a:lnTo>
                  <a:lnTo>
                    <a:pt x="25221" y="61362"/>
                  </a:lnTo>
                  <a:lnTo>
                    <a:pt x="25281" y="61543"/>
                  </a:lnTo>
                  <a:lnTo>
                    <a:pt x="25402" y="61784"/>
                  </a:lnTo>
                  <a:lnTo>
                    <a:pt x="25522" y="61965"/>
                  </a:lnTo>
                  <a:lnTo>
                    <a:pt x="25703" y="62086"/>
                  </a:lnTo>
                  <a:lnTo>
                    <a:pt x="25945" y="62206"/>
                  </a:lnTo>
                  <a:lnTo>
                    <a:pt x="26126" y="62267"/>
                  </a:lnTo>
                  <a:lnTo>
                    <a:pt x="26608" y="62267"/>
                  </a:lnTo>
                  <a:lnTo>
                    <a:pt x="26789" y="62206"/>
                  </a:lnTo>
                  <a:lnTo>
                    <a:pt x="27031" y="62086"/>
                  </a:lnTo>
                  <a:lnTo>
                    <a:pt x="27212" y="61965"/>
                  </a:lnTo>
                  <a:lnTo>
                    <a:pt x="27332" y="61784"/>
                  </a:lnTo>
                  <a:lnTo>
                    <a:pt x="27453" y="61543"/>
                  </a:lnTo>
                  <a:lnTo>
                    <a:pt x="27513" y="61362"/>
                  </a:lnTo>
                  <a:lnTo>
                    <a:pt x="27513" y="61120"/>
                  </a:lnTo>
                  <a:lnTo>
                    <a:pt x="27453" y="60758"/>
                  </a:lnTo>
                  <a:lnTo>
                    <a:pt x="27332" y="60457"/>
                  </a:lnTo>
                  <a:lnTo>
                    <a:pt x="27151" y="60276"/>
                  </a:lnTo>
                  <a:lnTo>
                    <a:pt x="26910" y="60095"/>
                  </a:lnTo>
                  <a:lnTo>
                    <a:pt x="26669" y="59974"/>
                  </a:lnTo>
                  <a:close/>
                  <a:moveTo>
                    <a:pt x="31858" y="59974"/>
                  </a:moveTo>
                  <a:lnTo>
                    <a:pt x="31616" y="60095"/>
                  </a:lnTo>
                  <a:lnTo>
                    <a:pt x="31375" y="60276"/>
                  </a:lnTo>
                  <a:lnTo>
                    <a:pt x="31194" y="60457"/>
                  </a:lnTo>
                  <a:lnTo>
                    <a:pt x="31073" y="60758"/>
                  </a:lnTo>
                  <a:lnTo>
                    <a:pt x="31013" y="61120"/>
                  </a:lnTo>
                  <a:lnTo>
                    <a:pt x="31013" y="61362"/>
                  </a:lnTo>
                  <a:lnTo>
                    <a:pt x="31073" y="61543"/>
                  </a:lnTo>
                  <a:lnTo>
                    <a:pt x="31194" y="61784"/>
                  </a:lnTo>
                  <a:lnTo>
                    <a:pt x="31315" y="61965"/>
                  </a:lnTo>
                  <a:lnTo>
                    <a:pt x="31496" y="62086"/>
                  </a:lnTo>
                  <a:lnTo>
                    <a:pt x="31737" y="62206"/>
                  </a:lnTo>
                  <a:lnTo>
                    <a:pt x="31918" y="62267"/>
                  </a:lnTo>
                  <a:lnTo>
                    <a:pt x="32401" y="62267"/>
                  </a:lnTo>
                  <a:lnTo>
                    <a:pt x="32582" y="62206"/>
                  </a:lnTo>
                  <a:lnTo>
                    <a:pt x="32823" y="62086"/>
                  </a:lnTo>
                  <a:lnTo>
                    <a:pt x="33004" y="61965"/>
                  </a:lnTo>
                  <a:lnTo>
                    <a:pt x="33125" y="61784"/>
                  </a:lnTo>
                  <a:lnTo>
                    <a:pt x="33245" y="61543"/>
                  </a:lnTo>
                  <a:lnTo>
                    <a:pt x="33306" y="61362"/>
                  </a:lnTo>
                  <a:lnTo>
                    <a:pt x="33306" y="61120"/>
                  </a:lnTo>
                  <a:lnTo>
                    <a:pt x="33245" y="60758"/>
                  </a:lnTo>
                  <a:lnTo>
                    <a:pt x="33125" y="60457"/>
                  </a:lnTo>
                  <a:lnTo>
                    <a:pt x="32944" y="60276"/>
                  </a:lnTo>
                  <a:lnTo>
                    <a:pt x="32702" y="60095"/>
                  </a:lnTo>
                  <a:lnTo>
                    <a:pt x="32461" y="59974"/>
                  </a:lnTo>
                  <a:close/>
                  <a:moveTo>
                    <a:pt x="37650" y="59974"/>
                  </a:moveTo>
                  <a:lnTo>
                    <a:pt x="37408" y="60095"/>
                  </a:lnTo>
                  <a:lnTo>
                    <a:pt x="37167" y="60276"/>
                  </a:lnTo>
                  <a:lnTo>
                    <a:pt x="36986" y="60457"/>
                  </a:lnTo>
                  <a:lnTo>
                    <a:pt x="36865" y="60758"/>
                  </a:lnTo>
                  <a:lnTo>
                    <a:pt x="36805" y="61120"/>
                  </a:lnTo>
                  <a:lnTo>
                    <a:pt x="36805" y="61362"/>
                  </a:lnTo>
                  <a:lnTo>
                    <a:pt x="36865" y="61543"/>
                  </a:lnTo>
                  <a:lnTo>
                    <a:pt x="36986" y="61784"/>
                  </a:lnTo>
                  <a:lnTo>
                    <a:pt x="37107" y="61965"/>
                  </a:lnTo>
                  <a:lnTo>
                    <a:pt x="37288" y="62086"/>
                  </a:lnTo>
                  <a:lnTo>
                    <a:pt x="37529" y="62206"/>
                  </a:lnTo>
                  <a:lnTo>
                    <a:pt x="37710" y="62267"/>
                  </a:lnTo>
                  <a:lnTo>
                    <a:pt x="38193" y="62267"/>
                  </a:lnTo>
                  <a:lnTo>
                    <a:pt x="38374" y="62206"/>
                  </a:lnTo>
                  <a:lnTo>
                    <a:pt x="38615" y="62086"/>
                  </a:lnTo>
                  <a:lnTo>
                    <a:pt x="38796" y="61965"/>
                  </a:lnTo>
                  <a:lnTo>
                    <a:pt x="38917" y="61784"/>
                  </a:lnTo>
                  <a:lnTo>
                    <a:pt x="39038" y="61543"/>
                  </a:lnTo>
                  <a:lnTo>
                    <a:pt x="39098" y="61362"/>
                  </a:lnTo>
                  <a:lnTo>
                    <a:pt x="39098" y="61120"/>
                  </a:lnTo>
                  <a:lnTo>
                    <a:pt x="39038" y="60758"/>
                  </a:lnTo>
                  <a:lnTo>
                    <a:pt x="38917" y="60457"/>
                  </a:lnTo>
                  <a:lnTo>
                    <a:pt x="38736" y="60276"/>
                  </a:lnTo>
                  <a:lnTo>
                    <a:pt x="38495" y="60095"/>
                  </a:lnTo>
                  <a:lnTo>
                    <a:pt x="38253" y="59974"/>
                  </a:lnTo>
                  <a:close/>
                  <a:moveTo>
                    <a:pt x="43442" y="59974"/>
                  </a:moveTo>
                  <a:lnTo>
                    <a:pt x="43201" y="60095"/>
                  </a:lnTo>
                  <a:lnTo>
                    <a:pt x="42959" y="60276"/>
                  </a:lnTo>
                  <a:lnTo>
                    <a:pt x="42778" y="60457"/>
                  </a:lnTo>
                  <a:lnTo>
                    <a:pt x="42658" y="60758"/>
                  </a:lnTo>
                  <a:lnTo>
                    <a:pt x="42597" y="61120"/>
                  </a:lnTo>
                  <a:lnTo>
                    <a:pt x="42597" y="61362"/>
                  </a:lnTo>
                  <a:lnTo>
                    <a:pt x="42658" y="61543"/>
                  </a:lnTo>
                  <a:lnTo>
                    <a:pt x="42778" y="61784"/>
                  </a:lnTo>
                  <a:lnTo>
                    <a:pt x="42899" y="61965"/>
                  </a:lnTo>
                  <a:lnTo>
                    <a:pt x="43080" y="62086"/>
                  </a:lnTo>
                  <a:lnTo>
                    <a:pt x="43321" y="62206"/>
                  </a:lnTo>
                  <a:lnTo>
                    <a:pt x="43502" y="62267"/>
                  </a:lnTo>
                  <a:lnTo>
                    <a:pt x="43985" y="62267"/>
                  </a:lnTo>
                  <a:lnTo>
                    <a:pt x="44166" y="62206"/>
                  </a:lnTo>
                  <a:lnTo>
                    <a:pt x="44407" y="62086"/>
                  </a:lnTo>
                  <a:lnTo>
                    <a:pt x="44588" y="61965"/>
                  </a:lnTo>
                  <a:lnTo>
                    <a:pt x="44709" y="61784"/>
                  </a:lnTo>
                  <a:lnTo>
                    <a:pt x="44830" y="61543"/>
                  </a:lnTo>
                  <a:lnTo>
                    <a:pt x="44890" y="61362"/>
                  </a:lnTo>
                  <a:lnTo>
                    <a:pt x="44890" y="61120"/>
                  </a:lnTo>
                  <a:lnTo>
                    <a:pt x="44830" y="60758"/>
                  </a:lnTo>
                  <a:lnTo>
                    <a:pt x="44709" y="60457"/>
                  </a:lnTo>
                  <a:lnTo>
                    <a:pt x="44528" y="60276"/>
                  </a:lnTo>
                  <a:lnTo>
                    <a:pt x="44287" y="60095"/>
                  </a:lnTo>
                  <a:lnTo>
                    <a:pt x="44045" y="59974"/>
                  </a:lnTo>
                  <a:close/>
                  <a:moveTo>
                    <a:pt x="49234" y="59974"/>
                  </a:moveTo>
                  <a:lnTo>
                    <a:pt x="48993" y="60095"/>
                  </a:lnTo>
                  <a:lnTo>
                    <a:pt x="48752" y="60276"/>
                  </a:lnTo>
                  <a:lnTo>
                    <a:pt x="48571" y="60457"/>
                  </a:lnTo>
                  <a:lnTo>
                    <a:pt x="48450" y="60758"/>
                  </a:lnTo>
                  <a:lnTo>
                    <a:pt x="48390" y="61120"/>
                  </a:lnTo>
                  <a:lnTo>
                    <a:pt x="48390" y="61362"/>
                  </a:lnTo>
                  <a:lnTo>
                    <a:pt x="48450" y="61543"/>
                  </a:lnTo>
                  <a:lnTo>
                    <a:pt x="48571" y="61784"/>
                  </a:lnTo>
                  <a:lnTo>
                    <a:pt x="48691" y="61965"/>
                  </a:lnTo>
                  <a:lnTo>
                    <a:pt x="48872" y="62086"/>
                  </a:lnTo>
                  <a:lnTo>
                    <a:pt x="49114" y="62206"/>
                  </a:lnTo>
                  <a:lnTo>
                    <a:pt x="49295" y="62267"/>
                  </a:lnTo>
                  <a:lnTo>
                    <a:pt x="49777" y="62267"/>
                  </a:lnTo>
                  <a:lnTo>
                    <a:pt x="49958" y="62206"/>
                  </a:lnTo>
                  <a:lnTo>
                    <a:pt x="50200" y="62086"/>
                  </a:lnTo>
                  <a:lnTo>
                    <a:pt x="50381" y="61965"/>
                  </a:lnTo>
                  <a:lnTo>
                    <a:pt x="50501" y="61784"/>
                  </a:lnTo>
                  <a:lnTo>
                    <a:pt x="50622" y="61543"/>
                  </a:lnTo>
                  <a:lnTo>
                    <a:pt x="50682" y="61362"/>
                  </a:lnTo>
                  <a:lnTo>
                    <a:pt x="50682" y="61120"/>
                  </a:lnTo>
                  <a:lnTo>
                    <a:pt x="50622" y="60758"/>
                  </a:lnTo>
                  <a:lnTo>
                    <a:pt x="50501" y="60457"/>
                  </a:lnTo>
                  <a:lnTo>
                    <a:pt x="50320" y="60276"/>
                  </a:lnTo>
                  <a:lnTo>
                    <a:pt x="50079" y="60095"/>
                  </a:lnTo>
                  <a:lnTo>
                    <a:pt x="49838" y="59974"/>
                  </a:lnTo>
                  <a:close/>
                  <a:moveTo>
                    <a:pt x="55027" y="59974"/>
                  </a:moveTo>
                  <a:lnTo>
                    <a:pt x="54785" y="60095"/>
                  </a:lnTo>
                  <a:lnTo>
                    <a:pt x="54544" y="60276"/>
                  </a:lnTo>
                  <a:lnTo>
                    <a:pt x="54363" y="60457"/>
                  </a:lnTo>
                  <a:lnTo>
                    <a:pt x="54242" y="60758"/>
                  </a:lnTo>
                  <a:lnTo>
                    <a:pt x="54182" y="61120"/>
                  </a:lnTo>
                  <a:lnTo>
                    <a:pt x="54182" y="61362"/>
                  </a:lnTo>
                  <a:lnTo>
                    <a:pt x="54242" y="61543"/>
                  </a:lnTo>
                  <a:lnTo>
                    <a:pt x="54363" y="61784"/>
                  </a:lnTo>
                  <a:lnTo>
                    <a:pt x="54483" y="61965"/>
                  </a:lnTo>
                  <a:lnTo>
                    <a:pt x="54665" y="62086"/>
                  </a:lnTo>
                  <a:lnTo>
                    <a:pt x="54906" y="62206"/>
                  </a:lnTo>
                  <a:lnTo>
                    <a:pt x="55087" y="62267"/>
                  </a:lnTo>
                  <a:lnTo>
                    <a:pt x="55570" y="62267"/>
                  </a:lnTo>
                  <a:lnTo>
                    <a:pt x="55751" y="62206"/>
                  </a:lnTo>
                  <a:lnTo>
                    <a:pt x="55992" y="62086"/>
                  </a:lnTo>
                  <a:lnTo>
                    <a:pt x="56173" y="61965"/>
                  </a:lnTo>
                  <a:lnTo>
                    <a:pt x="56294" y="61784"/>
                  </a:lnTo>
                  <a:lnTo>
                    <a:pt x="56414" y="61543"/>
                  </a:lnTo>
                  <a:lnTo>
                    <a:pt x="56475" y="61362"/>
                  </a:lnTo>
                  <a:lnTo>
                    <a:pt x="56475" y="61120"/>
                  </a:lnTo>
                  <a:lnTo>
                    <a:pt x="56414" y="60758"/>
                  </a:lnTo>
                  <a:lnTo>
                    <a:pt x="56294" y="60457"/>
                  </a:lnTo>
                  <a:lnTo>
                    <a:pt x="56113" y="60276"/>
                  </a:lnTo>
                  <a:lnTo>
                    <a:pt x="55871" y="60095"/>
                  </a:lnTo>
                  <a:lnTo>
                    <a:pt x="55630" y="59974"/>
                  </a:lnTo>
                  <a:close/>
                  <a:moveTo>
                    <a:pt x="60819" y="59974"/>
                  </a:moveTo>
                  <a:lnTo>
                    <a:pt x="60577" y="60095"/>
                  </a:lnTo>
                  <a:lnTo>
                    <a:pt x="60336" y="60276"/>
                  </a:lnTo>
                  <a:lnTo>
                    <a:pt x="60155" y="60457"/>
                  </a:lnTo>
                  <a:lnTo>
                    <a:pt x="60034" y="60758"/>
                  </a:lnTo>
                  <a:lnTo>
                    <a:pt x="59974" y="61120"/>
                  </a:lnTo>
                  <a:lnTo>
                    <a:pt x="59974" y="61362"/>
                  </a:lnTo>
                  <a:lnTo>
                    <a:pt x="60034" y="61543"/>
                  </a:lnTo>
                  <a:lnTo>
                    <a:pt x="60155" y="61784"/>
                  </a:lnTo>
                  <a:lnTo>
                    <a:pt x="60276" y="61965"/>
                  </a:lnTo>
                  <a:lnTo>
                    <a:pt x="60457" y="62086"/>
                  </a:lnTo>
                  <a:lnTo>
                    <a:pt x="60698" y="62206"/>
                  </a:lnTo>
                  <a:lnTo>
                    <a:pt x="60879" y="62267"/>
                  </a:lnTo>
                  <a:lnTo>
                    <a:pt x="61362" y="62267"/>
                  </a:lnTo>
                  <a:lnTo>
                    <a:pt x="61543" y="62206"/>
                  </a:lnTo>
                  <a:lnTo>
                    <a:pt x="61784" y="62086"/>
                  </a:lnTo>
                  <a:lnTo>
                    <a:pt x="61965" y="61965"/>
                  </a:lnTo>
                  <a:lnTo>
                    <a:pt x="62086" y="61784"/>
                  </a:lnTo>
                  <a:lnTo>
                    <a:pt x="62206" y="61543"/>
                  </a:lnTo>
                  <a:lnTo>
                    <a:pt x="62267" y="61362"/>
                  </a:lnTo>
                  <a:lnTo>
                    <a:pt x="62267" y="61120"/>
                  </a:lnTo>
                  <a:lnTo>
                    <a:pt x="62206" y="60758"/>
                  </a:lnTo>
                  <a:lnTo>
                    <a:pt x="62086" y="60457"/>
                  </a:lnTo>
                  <a:lnTo>
                    <a:pt x="61905" y="60276"/>
                  </a:lnTo>
                  <a:lnTo>
                    <a:pt x="61663" y="60095"/>
                  </a:lnTo>
                  <a:lnTo>
                    <a:pt x="61422" y="59974"/>
                  </a:lnTo>
                  <a:close/>
                  <a:moveTo>
                    <a:pt x="66611" y="59974"/>
                  </a:moveTo>
                  <a:lnTo>
                    <a:pt x="66370" y="60095"/>
                  </a:lnTo>
                  <a:lnTo>
                    <a:pt x="66128" y="60276"/>
                  </a:lnTo>
                  <a:lnTo>
                    <a:pt x="65947" y="60457"/>
                  </a:lnTo>
                  <a:lnTo>
                    <a:pt x="65827" y="60758"/>
                  </a:lnTo>
                  <a:lnTo>
                    <a:pt x="65766" y="61120"/>
                  </a:lnTo>
                  <a:lnTo>
                    <a:pt x="65766" y="61362"/>
                  </a:lnTo>
                  <a:lnTo>
                    <a:pt x="65827" y="61543"/>
                  </a:lnTo>
                  <a:lnTo>
                    <a:pt x="65947" y="61784"/>
                  </a:lnTo>
                  <a:lnTo>
                    <a:pt x="66068" y="61965"/>
                  </a:lnTo>
                  <a:lnTo>
                    <a:pt x="66249" y="62086"/>
                  </a:lnTo>
                  <a:lnTo>
                    <a:pt x="66490" y="62206"/>
                  </a:lnTo>
                  <a:lnTo>
                    <a:pt x="66671" y="62267"/>
                  </a:lnTo>
                  <a:lnTo>
                    <a:pt x="67214" y="62267"/>
                  </a:lnTo>
                  <a:lnTo>
                    <a:pt x="68059" y="61120"/>
                  </a:lnTo>
                  <a:lnTo>
                    <a:pt x="67999" y="60758"/>
                  </a:lnTo>
                  <a:lnTo>
                    <a:pt x="67878" y="60457"/>
                  </a:lnTo>
                  <a:lnTo>
                    <a:pt x="67697" y="60276"/>
                  </a:lnTo>
                  <a:lnTo>
                    <a:pt x="67456" y="60095"/>
                  </a:lnTo>
                  <a:lnTo>
                    <a:pt x="67214" y="59974"/>
                  </a:lnTo>
                  <a:close/>
                  <a:moveTo>
                    <a:pt x="11645" y="62870"/>
                  </a:moveTo>
                  <a:lnTo>
                    <a:pt x="11464" y="62930"/>
                  </a:lnTo>
                  <a:lnTo>
                    <a:pt x="11223" y="63051"/>
                  </a:lnTo>
                  <a:lnTo>
                    <a:pt x="11042" y="63172"/>
                  </a:lnTo>
                  <a:lnTo>
                    <a:pt x="10921" y="63353"/>
                  </a:lnTo>
                  <a:lnTo>
                    <a:pt x="10800" y="63594"/>
                  </a:lnTo>
                  <a:lnTo>
                    <a:pt x="10740" y="63775"/>
                  </a:lnTo>
                  <a:lnTo>
                    <a:pt x="10740" y="64016"/>
                  </a:lnTo>
                  <a:lnTo>
                    <a:pt x="10740" y="64197"/>
                  </a:lnTo>
                  <a:lnTo>
                    <a:pt x="10800" y="64439"/>
                  </a:lnTo>
                  <a:lnTo>
                    <a:pt x="10981" y="64740"/>
                  </a:lnTo>
                  <a:lnTo>
                    <a:pt x="11162" y="64921"/>
                  </a:lnTo>
                  <a:lnTo>
                    <a:pt x="11464" y="65102"/>
                  </a:lnTo>
                  <a:lnTo>
                    <a:pt x="11705" y="65163"/>
                  </a:lnTo>
                  <a:lnTo>
                    <a:pt x="12128" y="65163"/>
                  </a:lnTo>
                  <a:lnTo>
                    <a:pt x="12309" y="65102"/>
                  </a:lnTo>
                  <a:lnTo>
                    <a:pt x="12550" y="64982"/>
                  </a:lnTo>
                  <a:lnTo>
                    <a:pt x="12731" y="64861"/>
                  </a:lnTo>
                  <a:lnTo>
                    <a:pt x="12852" y="64680"/>
                  </a:lnTo>
                  <a:lnTo>
                    <a:pt x="12973" y="64439"/>
                  </a:lnTo>
                  <a:lnTo>
                    <a:pt x="13033" y="64258"/>
                  </a:lnTo>
                  <a:lnTo>
                    <a:pt x="13033" y="64016"/>
                  </a:lnTo>
                  <a:lnTo>
                    <a:pt x="13033" y="63775"/>
                  </a:lnTo>
                  <a:lnTo>
                    <a:pt x="12973" y="63594"/>
                  </a:lnTo>
                  <a:lnTo>
                    <a:pt x="12852" y="63353"/>
                  </a:lnTo>
                  <a:lnTo>
                    <a:pt x="12731" y="63172"/>
                  </a:lnTo>
                  <a:lnTo>
                    <a:pt x="12550" y="63051"/>
                  </a:lnTo>
                  <a:lnTo>
                    <a:pt x="12309" y="62930"/>
                  </a:lnTo>
                  <a:lnTo>
                    <a:pt x="12128" y="62870"/>
                  </a:lnTo>
                  <a:close/>
                  <a:moveTo>
                    <a:pt x="17437" y="62870"/>
                  </a:moveTo>
                  <a:lnTo>
                    <a:pt x="17256" y="62930"/>
                  </a:lnTo>
                  <a:lnTo>
                    <a:pt x="17015" y="63051"/>
                  </a:lnTo>
                  <a:lnTo>
                    <a:pt x="16834" y="63172"/>
                  </a:lnTo>
                  <a:lnTo>
                    <a:pt x="16713" y="63353"/>
                  </a:lnTo>
                  <a:lnTo>
                    <a:pt x="16593" y="63594"/>
                  </a:lnTo>
                  <a:lnTo>
                    <a:pt x="16532" y="63775"/>
                  </a:lnTo>
                  <a:lnTo>
                    <a:pt x="16532" y="64016"/>
                  </a:lnTo>
                  <a:lnTo>
                    <a:pt x="16532" y="64258"/>
                  </a:lnTo>
                  <a:lnTo>
                    <a:pt x="16593" y="64439"/>
                  </a:lnTo>
                  <a:lnTo>
                    <a:pt x="16713" y="64680"/>
                  </a:lnTo>
                  <a:lnTo>
                    <a:pt x="16834" y="64861"/>
                  </a:lnTo>
                  <a:lnTo>
                    <a:pt x="17015" y="64982"/>
                  </a:lnTo>
                  <a:lnTo>
                    <a:pt x="17256" y="65102"/>
                  </a:lnTo>
                  <a:lnTo>
                    <a:pt x="17437" y="65163"/>
                  </a:lnTo>
                  <a:lnTo>
                    <a:pt x="17920" y="65163"/>
                  </a:lnTo>
                  <a:lnTo>
                    <a:pt x="18101" y="65102"/>
                  </a:lnTo>
                  <a:lnTo>
                    <a:pt x="18342" y="64982"/>
                  </a:lnTo>
                  <a:lnTo>
                    <a:pt x="18523" y="64861"/>
                  </a:lnTo>
                  <a:lnTo>
                    <a:pt x="18644" y="64680"/>
                  </a:lnTo>
                  <a:lnTo>
                    <a:pt x="18765" y="64439"/>
                  </a:lnTo>
                  <a:lnTo>
                    <a:pt x="18825" y="64258"/>
                  </a:lnTo>
                  <a:lnTo>
                    <a:pt x="18825" y="64016"/>
                  </a:lnTo>
                  <a:lnTo>
                    <a:pt x="18825" y="63775"/>
                  </a:lnTo>
                  <a:lnTo>
                    <a:pt x="18765" y="63594"/>
                  </a:lnTo>
                  <a:lnTo>
                    <a:pt x="18644" y="63353"/>
                  </a:lnTo>
                  <a:lnTo>
                    <a:pt x="18523" y="63172"/>
                  </a:lnTo>
                  <a:lnTo>
                    <a:pt x="18342" y="63051"/>
                  </a:lnTo>
                  <a:lnTo>
                    <a:pt x="18101" y="62930"/>
                  </a:lnTo>
                  <a:lnTo>
                    <a:pt x="17920" y="62870"/>
                  </a:lnTo>
                  <a:close/>
                  <a:moveTo>
                    <a:pt x="23230" y="62870"/>
                  </a:moveTo>
                  <a:lnTo>
                    <a:pt x="23049" y="62930"/>
                  </a:lnTo>
                  <a:lnTo>
                    <a:pt x="22807" y="63051"/>
                  </a:lnTo>
                  <a:lnTo>
                    <a:pt x="22626" y="63172"/>
                  </a:lnTo>
                  <a:lnTo>
                    <a:pt x="22506" y="63353"/>
                  </a:lnTo>
                  <a:lnTo>
                    <a:pt x="22385" y="63594"/>
                  </a:lnTo>
                  <a:lnTo>
                    <a:pt x="22325" y="63775"/>
                  </a:lnTo>
                  <a:lnTo>
                    <a:pt x="22325" y="64016"/>
                  </a:lnTo>
                  <a:lnTo>
                    <a:pt x="22325" y="64258"/>
                  </a:lnTo>
                  <a:lnTo>
                    <a:pt x="22385" y="64439"/>
                  </a:lnTo>
                  <a:lnTo>
                    <a:pt x="22506" y="64680"/>
                  </a:lnTo>
                  <a:lnTo>
                    <a:pt x="22626" y="64861"/>
                  </a:lnTo>
                  <a:lnTo>
                    <a:pt x="22807" y="64982"/>
                  </a:lnTo>
                  <a:lnTo>
                    <a:pt x="23049" y="65102"/>
                  </a:lnTo>
                  <a:lnTo>
                    <a:pt x="23230" y="65163"/>
                  </a:lnTo>
                  <a:lnTo>
                    <a:pt x="23712" y="65163"/>
                  </a:lnTo>
                  <a:lnTo>
                    <a:pt x="23893" y="65102"/>
                  </a:lnTo>
                  <a:lnTo>
                    <a:pt x="24135" y="64982"/>
                  </a:lnTo>
                  <a:lnTo>
                    <a:pt x="24316" y="64861"/>
                  </a:lnTo>
                  <a:lnTo>
                    <a:pt x="24436" y="64680"/>
                  </a:lnTo>
                  <a:lnTo>
                    <a:pt x="24557" y="64439"/>
                  </a:lnTo>
                  <a:lnTo>
                    <a:pt x="24617" y="64258"/>
                  </a:lnTo>
                  <a:lnTo>
                    <a:pt x="24617" y="64016"/>
                  </a:lnTo>
                  <a:lnTo>
                    <a:pt x="24617" y="63775"/>
                  </a:lnTo>
                  <a:lnTo>
                    <a:pt x="24557" y="63594"/>
                  </a:lnTo>
                  <a:lnTo>
                    <a:pt x="24436" y="63353"/>
                  </a:lnTo>
                  <a:lnTo>
                    <a:pt x="24316" y="63172"/>
                  </a:lnTo>
                  <a:lnTo>
                    <a:pt x="24135" y="63051"/>
                  </a:lnTo>
                  <a:lnTo>
                    <a:pt x="23893" y="62930"/>
                  </a:lnTo>
                  <a:lnTo>
                    <a:pt x="23712" y="62870"/>
                  </a:lnTo>
                  <a:close/>
                  <a:moveTo>
                    <a:pt x="29022" y="62870"/>
                  </a:moveTo>
                  <a:lnTo>
                    <a:pt x="28841" y="62930"/>
                  </a:lnTo>
                  <a:lnTo>
                    <a:pt x="28599" y="63051"/>
                  </a:lnTo>
                  <a:lnTo>
                    <a:pt x="28418" y="63172"/>
                  </a:lnTo>
                  <a:lnTo>
                    <a:pt x="28298" y="63353"/>
                  </a:lnTo>
                  <a:lnTo>
                    <a:pt x="28177" y="63594"/>
                  </a:lnTo>
                  <a:lnTo>
                    <a:pt x="28117" y="63775"/>
                  </a:lnTo>
                  <a:lnTo>
                    <a:pt x="28117" y="64016"/>
                  </a:lnTo>
                  <a:lnTo>
                    <a:pt x="28117" y="64258"/>
                  </a:lnTo>
                  <a:lnTo>
                    <a:pt x="28177" y="64439"/>
                  </a:lnTo>
                  <a:lnTo>
                    <a:pt x="28298" y="64680"/>
                  </a:lnTo>
                  <a:lnTo>
                    <a:pt x="28418" y="64861"/>
                  </a:lnTo>
                  <a:lnTo>
                    <a:pt x="28599" y="64982"/>
                  </a:lnTo>
                  <a:lnTo>
                    <a:pt x="28841" y="65102"/>
                  </a:lnTo>
                  <a:lnTo>
                    <a:pt x="29022" y="65163"/>
                  </a:lnTo>
                  <a:lnTo>
                    <a:pt x="29505" y="65163"/>
                  </a:lnTo>
                  <a:lnTo>
                    <a:pt x="29686" y="65102"/>
                  </a:lnTo>
                  <a:lnTo>
                    <a:pt x="29927" y="64982"/>
                  </a:lnTo>
                  <a:lnTo>
                    <a:pt x="30108" y="64861"/>
                  </a:lnTo>
                  <a:lnTo>
                    <a:pt x="30229" y="64680"/>
                  </a:lnTo>
                  <a:lnTo>
                    <a:pt x="30349" y="64439"/>
                  </a:lnTo>
                  <a:lnTo>
                    <a:pt x="30410" y="64258"/>
                  </a:lnTo>
                  <a:lnTo>
                    <a:pt x="30410" y="64016"/>
                  </a:lnTo>
                  <a:lnTo>
                    <a:pt x="30410" y="63775"/>
                  </a:lnTo>
                  <a:lnTo>
                    <a:pt x="30349" y="63594"/>
                  </a:lnTo>
                  <a:lnTo>
                    <a:pt x="30229" y="63353"/>
                  </a:lnTo>
                  <a:lnTo>
                    <a:pt x="30108" y="63172"/>
                  </a:lnTo>
                  <a:lnTo>
                    <a:pt x="29927" y="63051"/>
                  </a:lnTo>
                  <a:lnTo>
                    <a:pt x="29686" y="62930"/>
                  </a:lnTo>
                  <a:lnTo>
                    <a:pt x="29505" y="62870"/>
                  </a:lnTo>
                  <a:close/>
                  <a:moveTo>
                    <a:pt x="34814" y="62870"/>
                  </a:moveTo>
                  <a:lnTo>
                    <a:pt x="34633" y="62930"/>
                  </a:lnTo>
                  <a:lnTo>
                    <a:pt x="34392" y="63051"/>
                  </a:lnTo>
                  <a:lnTo>
                    <a:pt x="34211" y="63172"/>
                  </a:lnTo>
                  <a:lnTo>
                    <a:pt x="34090" y="63353"/>
                  </a:lnTo>
                  <a:lnTo>
                    <a:pt x="33969" y="63594"/>
                  </a:lnTo>
                  <a:lnTo>
                    <a:pt x="33909" y="63775"/>
                  </a:lnTo>
                  <a:lnTo>
                    <a:pt x="33909" y="64016"/>
                  </a:lnTo>
                  <a:lnTo>
                    <a:pt x="33909" y="64258"/>
                  </a:lnTo>
                  <a:lnTo>
                    <a:pt x="33969" y="64439"/>
                  </a:lnTo>
                  <a:lnTo>
                    <a:pt x="34090" y="64680"/>
                  </a:lnTo>
                  <a:lnTo>
                    <a:pt x="34211" y="64861"/>
                  </a:lnTo>
                  <a:lnTo>
                    <a:pt x="34392" y="64982"/>
                  </a:lnTo>
                  <a:lnTo>
                    <a:pt x="34633" y="65102"/>
                  </a:lnTo>
                  <a:lnTo>
                    <a:pt x="34814" y="65163"/>
                  </a:lnTo>
                  <a:lnTo>
                    <a:pt x="35297" y="65163"/>
                  </a:lnTo>
                  <a:lnTo>
                    <a:pt x="35478" y="65102"/>
                  </a:lnTo>
                  <a:lnTo>
                    <a:pt x="35719" y="64982"/>
                  </a:lnTo>
                  <a:lnTo>
                    <a:pt x="35900" y="64861"/>
                  </a:lnTo>
                  <a:lnTo>
                    <a:pt x="36021" y="64680"/>
                  </a:lnTo>
                  <a:lnTo>
                    <a:pt x="36141" y="64439"/>
                  </a:lnTo>
                  <a:lnTo>
                    <a:pt x="36202" y="64258"/>
                  </a:lnTo>
                  <a:lnTo>
                    <a:pt x="36202" y="64016"/>
                  </a:lnTo>
                  <a:lnTo>
                    <a:pt x="36202" y="63775"/>
                  </a:lnTo>
                  <a:lnTo>
                    <a:pt x="36141" y="63594"/>
                  </a:lnTo>
                  <a:lnTo>
                    <a:pt x="36021" y="63353"/>
                  </a:lnTo>
                  <a:lnTo>
                    <a:pt x="35900" y="63172"/>
                  </a:lnTo>
                  <a:lnTo>
                    <a:pt x="35719" y="63051"/>
                  </a:lnTo>
                  <a:lnTo>
                    <a:pt x="35478" y="62930"/>
                  </a:lnTo>
                  <a:lnTo>
                    <a:pt x="35297" y="62870"/>
                  </a:lnTo>
                  <a:close/>
                  <a:moveTo>
                    <a:pt x="40606" y="62870"/>
                  </a:moveTo>
                  <a:lnTo>
                    <a:pt x="40425" y="62930"/>
                  </a:lnTo>
                  <a:lnTo>
                    <a:pt x="40184" y="63051"/>
                  </a:lnTo>
                  <a:lnTo>
                    <a:pt x="40003" y="63172"/>
                  </a:lnTo>
                  <a:lnTo>
                    <a:pt x="39882" y="63353"/>
                  </a:lnTo>
                  <a:lnTo>
                    <a:pt x="39762" y="63594"/>
                  </a:lnTo>
                  <a:lnTo>
                    <a:pt x="39701" y="63775"/>
                  </a:lnTo>
                  <a:lnTo>
                    <a:pt x="39701" y="64016"/>
                  </a:lnTo>
                  <a:lnTo>
                    <a:pt x="39701" y="64258"/>
                  </a:lnTo>
                  <a:lnTo>
                    <a:pt x="39762" y="64439"/>
                  </a:lnTo>
                  <a:lnTo>
                    <a:pt x="39882" y="64680"/>
                  </a:lnTo>
                  <a:lnTo>
                    <a:pt x="40003" y="64861"/>
                  </a:lnTo>
                  <a:lnTo>
                    <a:pt x="40184" y="64982"/>
                  </a:lnTo>
                  <a:lnTo>
                    <a:pt x="40425" y="65102"/>
                  </a:lnTo>
                  <a:lnTo>
                    <a:pt x="40606" y="65163"/>
                  </a:lnTo>
                  <a:lnTo>
                    <a:pt x="41089" y="65163"/>
                  </a:lnTo>
                  <a:lnTo>
                    <a:pt x="41270" y="65102"/>
                  </a:lnTo>
                  <a:lnTo>
                    <a:pt x="41511" y="64982"/>
                  </a:lnTo>
                  <a:lnTo>
                    <a:pt x="41692" y="64861"/>
                  </a:lnTo>
                  <a:lnTo>
                    <a:pt x="41813" y="64680"/>
                  </a:lnTo>
                  <a:lnTo>
                    <a:pt x="41934" y="64439"/>
                  </a:lnTo>
                  <a:lnTo>
                    <a:pt x="41994" y="64258"/>
                  </a:lnTo>
                  <a:lnTo>
                    <a:pt x="41994" y="64016"/>
                  </a:lnTo>
                  <a:lnTo>
                    <a:pt x="41994" y="63775"/>
                  </a:lnTo>
                  <a:lnTo>
                    <a:pt x="41934" y="63594"/>
                  </a:lnTo>
                  <a:lnTo>
                    <a:pt x="41813" y="63353"/>
                  </a:lnTo>
                  <a:lnTo>
                    <a:pt x="41692" y="63172"/>
                  </a:lnTo>
                  <a:lnTo>
                    <a:pt x="41511" y="63051"/>
                  </a:lnTo>
                  <a:lnTo>
                    <a:pt x="41270" y="62930"/>
                  </a:lnTo>
                  <a:lnTo>
                    <a:pt x="41089" y="62870"/>
                  </a:lnTo>
                  <a:close/>
                  <a:moveTo>
                    <a:pt x="46399" y="62870"/>
                  </a:moveTo>
                  <a:lnTo>
                    <a:pt x="46218" y="62930"/>
                  </a:lnTo>
                  <a:lnTo>
                    <a:pt x="45976" y="63051"/>
                  </a:lnTo>
                  <a:lnTo>
                    <a:pt x="45795" y="63172"/>
                  </a:lnTo>
                  <a:lnTo>
                    <a:pt x="45674" y="63353"/>
                  </a:lnTo>
                  <a:lnTo>
                    <a:pt x="45554" y="63594"/>
                  </a:lnTo>
                  <a:lnTo>
                    <a:pt x="45493" y="63775"/>
                  </a:lnTo>
                  <a:lnTo>
                    <a:pt x="45493" y="64016"/>
                  </a:lnTo>
                  <a:lnTo>
                    <a:pt x="45493" y="64258"/>
                  </a:lnTo>
                  <a:lnTo>
                    <a:pt x="45554" y="64439"/>
                  </a:lnTo>
                  <a:lnTo>
                    <a:pt x="45674" y="64680"/>
                  </a:lnTo>
                  <a:lnTo>
                    <a:pt x="45795" y="64861"/>
                  </a:lnTo>
                  <a:lnTo>
                    <a:pt x="45976" y="64982"/>
                  </a:lnTo>
                  <a:lnTo>
                    <a:pt x="46218" y="65102"/>
                  </a:lnTo>
                  <a:lnTo>
                    <a:pt x="46399" y="65163"/>
                  </a:lnTo>
                  <a:lnTo>
                    <a:pt x="46881" y="65163"/>
                  </a:lnTo>
                  <a:lnTo>
                    <a:pt x="47062" y="65102"/>
                  </a:lnTo>
                  <a:lnTo>
                    <a:pt x="47304" y="64982"/>
                  </a:lnTo>
                  <a:lnTo>
                    <a:pt x="47485" y="64861"/>
                  </a:lnTo>
                  <a:lnTo>
                    <a:pt x="47605" y="64680"/>
                  </a:lnTo>
                  <a:lnTo>
                    <a:pt x="47726" y="64439"/>
                  </a:lnTo>
                  <a:lnTo>
                    <a:pt x="47786" y="64258"/>
                  </a:lnTo>
                  <a:lnTo>
                    <a:pt x="47786" y="64016"/>
                  </a:lnTo>
                  <a:lnTo>
                    <a:pt x="47786" y="63775"/>
                  </a:lnTo>
                  <a:lnTo>
                    <a:pt x="47726" y="63594"/>
                  </a:lnTo>
                  <a:lnTo>
                    <a:pt x="47605" y="63353"/>
                  </a:lnTo>
                  <a:lnTo>
                    <a:pt x="47485" y="63172"/>
                  </a:lnTo>
                  <a:lnTo>
                    <a:pt x="47304" y="63051"/>
                  </a:lnTo>
                  <a:lnTo>
                    <a:pt x="47062" y="62930"/>
                  </a:lnTo>
                  <a:lnTo>
                    <a:pt x="46881" y="62870"/>
                  </a:lnTo>
                  <a:close/>
                  <a:moveTo>
                    <a:pt x="52191" y="62870"/>
                  </a:moveTo>
                  <a:lnTo>
                    <a:pt x="52010" y="62930"/>
                  </a:lnTo>
                  <a:lnTo>
                    <a:pt x="51768" y="63051"/>
                  </a:lnTo>
                  <a:lnTo>
                    <a:pt x="51587" y="63172"/>
                  </a:lnTo>
                  <a:lnTo>
                    <a:pt x="51467" y="63353"/>
                  </a:lnTo>
                  <a:lnTo>
                    <a:pt x="51346" y="63594"/>
                  </a:lnTo>
                  <a:lnTo>
                    <a:pt x="51286" y="63775"/>
                  </a:lnTo>
                  <a:lnTo>
                    <a:pt x="51286" y="64016"/>
                  </a:lnTo>
                  <a:lnTo>
                    <a:pt x="51286" y="64258"/>
                  </a:lnTo>
                  <a:lnTo>
                    <a:pt x="51346" y="64439"/>
                  </a:lnTo>
                  <a:lnTo>
                    <a:pt x="51467" y="64680"/>
                  </a:lnTo>
                  <a:lnTo>
                    <a:pt x="51587" y="64861"/>
                  </a:lnTo>
                  <a:lnTo>
                    <a:pt x="51768" y="64982"/>
                  </a:lnTo>
                  <a:lnTo>
                    <a:pt x="52010" y="65102"/>
                  </a:lnTo>
                  <a:lnTo>
                    <a:pt x="52191" y="65163"/>
                  </a:lnTo>
                  <a:lnTo>
                    <a:pt x="52673" y="65163"/>
                  </a:lnTo>
                  <a:lnTo>
                    <a:pt x="52854" y="65102"/>
                  </a:lnTo>
                  <a:lnTo>
                    <a:pt x="53096" y="64982"/>
                  </a:lnTo>
                  <a:lnTo>
                    <a:pt x="53277" y="64861"/>
                  </a:lnTo>
                  <a:lnTo>
                    <a:pt x="53397" y="64680"/>
                  </a:lnTo>
                  <a:lnTo>
                    <a:pt x="53518" y="64439"/>
                  </a:lnTo>
                  <a:lnTo>
                    <a:pt x="53578" y="64258"/>
                  </a:lnTo>
                  <a:lnTo>
                    <a:pt x="53578" y="64016"/>
                  </a:lnTo>
                  <a:lnTo>
                    <a:pt x="53578" y="63775"/>
                  </a:lnTo>
                  <a:lnTo>
                    <a:pt x="53518" y="63594"/>
                  </a:lnTo>
                  <a:lnTo>
                    <a:pt x="53397" y="63353"/>
                  </a:lnTo>
                  <a:lnTo>
                    <a:pt x="53277" y="63172"/>
                  </a:lnTo>
                  <a:lnTo>
                    <a:pt x="53096" y="63051"/>
                  </a:lnTo>
                  <a:lnTo>
                    <a:pt x="52854" y="62930"/>
                  </a:lnTo>
                  <a:lnTo>
                    <a:pt x="52673" y="62870"/>
                  </a:lnTo>
                  <a:close/>
                  <a:moveTo>
                    <a:pt x="57983" y="62870"/>
                  </a:moveTo>
                  <a:lnTo>
                    <a:pt x="57802" y="62930"/>
                  </a:lnTo>
                  <a:lnTo>
                    <a:pt x="57561" y="63051"/>
                  </a:lnTo>
                  <a:lnTo>
                    <a:pt x="57380" y="63172"/>
                  </a:lnTo>
                  <a:lnTo>
                    <a:pt x="57259" y="63353"/>
                  </a:lnTo>
                  <a:lnTo>
                    <a:pt x="57138" y="63594"/>
                  </a:lnTo>
                  <a:lnTo>
                    <a:pt x="57078" y="63775"/>
                  </a:lnTo>
                  <a:lnTo>
                    <a:pt x="57078" y="64016"/>
                  </a:lnTo>
                  <a:lnTo>
                    <a:pt x="57078" y="64258"/>
                  </a:lnTo>
                  <a:lnTo>
                    <a:pt x="57138" y="64439"/>
                  </a:lnTo>
                  <a:lnTo>
                    <a:pt x="57259" y="64680"/>
                  </a:lnTo>
                  <a:lnTo>
                    <a:pt x="57380" y="64861"/>
                  </a:lnTo>
                  <a:lnTo>
                    <a:pt x="57561" y="64982"/>
                  </a:lnTo>
                  <a:lnTo>
                    <a:pt x="57802" y="65102"/>
                  </a:lnTo>
                  <a:lnTo>
                    <a:pt x="57983" y="65163"/>
                  </a:lnTo>
                  <a:lnTo>
                    <a:pt x="58466" y="65163"/>
                  </a:lnTo>
                  <a:lnTo>
                    <a:pt x="58647" y="65102"/>
                  </a:lnTo>
                  <a:lnTo>
                    <a:pt x="58888" y="64982"/>
                  </a:lnTo>
                  <a:lnTo>
                    <a:pt x="59069" y="64861"/>
                  </a:lnTo>
                  <a:lnTo>
                    <a:pt x="59190" y="64680"/>
                  </a:lnTo>
                  <a:lnTo>
                    <a:pt x="59310" y="64439"/>
                  </a:lnTo>
                  <a:lnTo>
                    <a:pt x="59371" y="64258"/>
                  </a:lnTo>
                  <a:lnTo>
                    <a:pt x="59371" y="64016"/>
                  </a:lnTo>
                  <a:lnTo>
                    <a:pt x="59371" y="63775"/>
                  </a:lnTo>
                  <a:lnTo>
                    <a:pt x="59310" y="63594"/>
                  </a:lnTo>
                  <a:lnTo>
                    <a:pt x="59190" y="63353"/>
                  </a:lnTo>
                  <a:lnTo>
                    <a:pt x="59069" y="63172"/>
                  </a:lnTo>
                  <a:lnTo>
                    <a:pt x="58888" y="63051"/>
                  </a:lnTo>
                  <a:lnTo>
                    <a:pt x="58647" y="62930"/>
                  </a:lnTo>
                  <a:lnTo>
                    <a:pt x="58466" y="62870"/>
                  </a:lnTo>
                  <a:close/>
                  <a:moveTo>
                    <a:pt x="63775" y="62870"/>
                  </a:moveTo>
                  <a:lnTo>
                    <a:pt x="63594" y="62930"/>
                  </a:lnTo>
                  <a:lnTo>
                    <a:pt x="63353" y="63051"/>
                  </a:lnTo>
                  <a:lnTo>
                    <a:pt x="63172" y="63172"/>
                  </a:lnTo>
                  <a:lnTo>
                    <a:pt x="63051" y="63353"/>
                  </a:lnTo>
                  <a:lnTo>
                    <a:pt x="62931" y="63594"/>
                  </a:lnTo>
                  <a:lnTo>
                    <a:pt x="62870" y="63775"/>
                  </a:lnTo>
                  <a:lnTo>
                    <a:pt x="62870" y="64016"/>
                  </a:lnTo>
                  <a:lnTo>
                    <a:pt x="62870" y="64258"/>
                  </a:lnTo>
                  <a:lnTo>
                    <a:pt x="62931" y="64439"/>
                  </a:lnTo>
                  <a:lnTo>
                    <a:pt x="63051" y="64680"/>
                  </a:lnTo>
                  <a:lnTo>
                    <a:pt x="63172" y="64861"/>
                  </a:lnTo>
                  <a:lnTo>
                    <a:pt x="63353" y="64982"/>
                  </a:lnTo>
                  <a:lnTo>
                    <a:pt x="63594" y="65102"/>
                  </a:lnTo>
                  <a:lnTo>
                    <a:pt x="63775" y="65163"/>
                  </a:lnTo>
                  <a:lnTo>
                    <a:pt x="64198" y="65163"/>
                  </a:lnTo>
                  <a:lnTo>
                    <a:pt x="64439" y="65102"/>
                  </a:lnTo>
                  <a:lnTo>
                    <a:pt x="64741" y="64921"/>
                  </a:lnTo>
                  <a:lnTo>
                    <a:pt x="64922" y="64740"/>
                  </a:lnTo>
                  <a:lnTo>
                    <a:pt x="65103" y="64439"/>
                  </a:lnTo>
                  <a:lnTo>
                    <a:pt x="65163" y="64197"/>
                  </a:lnTo>
                  <a:lnTo>
                    <a:pt x="65163" y="64016"/>
                  </a:lnTo>
                  <a:lnTo>
                    <a:pt x="65163" y="63775"/>
                  </a:lnTo>
                  <a:lnTo>
                    <a:pt x="65103" y="63594"/>
                  </a:lnTo>
                  <a:lnTo>
                    <a:pt x="64982" y="63353"/>
                  </a:lnTo>
                  <a:lnTo>
                    <a:pt x="64861" y="63172"/>
                  </a:lnTo>
                  <a:lnTo>
                    <a:pt x="64680" y="63051"/>
                  </a:lnTo>
                  <a:lnTo>
                    <a:pt x="64439" y="62930"/>
                  </a:lnTo>
                  <a:lnTo>
                    <a:pt x="64258" y="62870"/>
                  </a:lnTo>
                  <a:close/>
                  <a:moveTo>
                    <a:pt x="14541" y="65766"/>
                  </a:moveTo>
                  <a:lnTo>
                    <a:pt x="14360" y="65826"/>
                  </a:lnTo>
                  <a:lnTo>
                    <a:pt x="14119" y="65947"/>
                  </a:lnTo>
                  <a:lnTo>
                    <a:pt x="13938" y="66068"/>
                  </a:lnTo>
                  <a:lnTo>
                    <a:pt x="13817" y="66249"/>
                  </a:lnTo>
                  <a:lnTo>
                    <a:pt x="13697" y="66490"/>
                  </a:lnTo>
                  <a:lnTo>
                    <a:pt x="13636" y="66671"/>
                  </a:lnTo>
                  <a:lnTo>
                    <a:pt x="13636" y="66912"/>
                  </a:lnTo>
                  <a:lnTo>
                    <a:pt x="13636" y="67214"/>
                  </a:lnTo>
                  <a:lnTo>
                    <a:pt x="14783" y="68059"/>
                  </a:lnTo>
                  <a:lnTo>
                    <a:pt x="15024" y="68059"/>
                  </a:lnTo>
                  <a:lnTo>
                    <a:pt x="15205" y="67999"/>
                  </a:lnTo>
                  <a:lnTo>
                    <a:pt x="15446" y="67878"/>
                  </a:lnTo>
                  <a:lnTo>
                    <a:pt x="15627" y="67757"/>
                  </a:lnTo>
                  <a:lnTo>
                    <a:pt x="15748" y="67576"/>
                  </a:lnTo>
                  <a:lnTo>
                    <a:pt x="15869" y="67335"/>
                  </a:lnTo>
                  <a:lnTo>
                    <a:pt x="15929" y="67154"/>
                  </a:lnTo>
                  <a:lnTo>
                    <a:pt x="15929" y="66912"/>
                  </a:lnTo>
                  <a:lnTo>
                    <a:pt x="15929" y="66671"/>
                  </a:lnTo>
                  <a:lnTo>
                    <a:pt x="15869" y="66490"/>
                  </a:lnTo>
                  <a:lnTo>
                    <a:pt x="15748" y="66249"/>
                  </a:lnTo>
                  <a:lnTo>
                    <a:pt x="15627" y="66068"/>
                  </a:lnTo>
                  <a:lnTo>
                    <a:pt x="15446" y="65947"/>
                  </a:lnTo>
                  <a:lnTo>
                    <a:pt x="15205" y="65826"/>
                  </a:lnTo>
                  <a:lnTo>
                    <a:pt x="15024" y="65766"/>
                  </a:lnTo>
                  <a:close/>
                  <a:moveTo>
                    <a:pt x="20333" y="65766"/>
                  </a:moveTo>
                  <a:lnTo>
                    <a:pt x="20152" y="65826"/>
                  </a:lnTo>
                  <a:lnTo>
                    <a:pt x="19911" y="65947"/>
                  </a:lnTo>
                  <a:lnTo>
                    <a:pt x="19730" y="66068"/>
                  </a:lnTo>
                  <a:lnTo>
                    <a:pt x="19609" y="66249"/>
                  </a:lnTo>
                  <a:lnTo>
                    <a:pt x="19489" y="66490"/>
                  </a:lnTo>
                  <a:lnTo>
                    <a:pt x="19428" y="66671"/>
                  </a:lnTo>
                  <a:lnTo>
                    <a:pt x="19428" y="66912"/>
                  </a:lnTo>
                  <a:lnTo>
                    <a:pt x="19428" y="67154"/>
                  </a:lnTo>
                  <a:lnTo>
                    <a:pt x="19489" y="67335"/>
                  </a:lnTo>
                  <a:lnTo>
                    <a:pt x="19609" y="67576"/>
                  </a:lnTo>
                  <a:lnTo>
                    <a:pt x="19730" y="67757"/>
                  </a:lnTo>
                  <a:lnTo>
                    <a:pt x="19911" y="67878"/>
                  </a:lnTo>
                  <a:lnTo>
                    <a:pt x="20152" y="67999"/>
                  </a:lnTo>
                  <a:lnTo>
                    <a:pt x="20333" y="68059"/>
                  </a:lnTo>
                  <a:lnTo>
                    <a:pt x="20816" y="68059"/>
                  </a:lnTo>
                  <a:lnTo>
                    <a:pt x="20997" y="67999"/>
                  </a:lnTo>
                  <a:lnTo>
                    <a:pt x="21239" y="67878"/>
                  </a:lnTo>
                  <a:lnTo>
                    <a:pt x="21420" y="67757"/>
                  </a:lnTo>
                  <a:lnTo>
                    <a:pt x="21540" y="67576"/>
                  </a:lnTo>
                  <a:lnTo>
                    <a:pt x="21661" y="67335"/>
                  </a:lnTo>
                  <a:lnTo>
                    <a:pt x="21721" y="67154"/>
                  </a:lnTo>
                  <a:lnTo>
                    <a:pt x="21721" y="66912"/>
                  </a:lnTo>
                  <a:lnTo>
                    <a:pt x="21721" y="66671"/>
                  </a:lnTo>
                  <a:lnTo>
                    <a:pt x="21661" y="66490"/>
                  </a:lnTo>
                  <a:lnTo>
                    <a:pt x="21540" y="66249"/>
                  </a:lnTo>
                  <a:lnTo>
                    <a:pt x="21420" y="66068"/>
                  </a:lnTo>
                  <a:lnTo>
                    <a:pt x="21239" y="65947"/>
                  </a:lnTo>
                  <a:lnTo>
                    <a:pt x="20997" y="65826"/>
                  </a:lnTo>
                  <a:lnTo>
                    <a:pt x="20816" y="65766"/>
                  </a:lnTo>
                  <a:close/>
                  <a:moveTo>
                    <a:pt x="26126" y="65766"/>
                  </a:moveTo>
                  <a:lnTo>
                    <a:pt x="25945" y="65826"/>
                  </a:lnTo>
                  <a:lnTo>
                    <a:pt x="25703" y="65947"/>
                  </a:lnTo>
                  <a:lnTo>
                    <a:pt x="25522" y="66068"/>
                  </a:lnTo>
                  <a:lnTo>
                    <a:pt x="25402" y="66249"/>
                  </a:lnTo>
                  <a:lnTo>
                    <a:pt x="25281" y="66490"/>
                  </a:lnTo>
                  <a:lnTo>
                    <a:pt x="25221" y="66671"/>
                  </a:lnTo>
                  <a:lnTo>
                    <a:pt x="25221" y="66912"/>
                  </a:lnTo>
                  <a:lnTo>
                    <a:pt x="25221" y="67154"/>
                  </a:lnTo>
                  <a:lnTo>
                    <a:pt x="25281" y="67335"/>
                  </a:lnTo>
                  <a:lnTo>
                    <a:pt x="25402" y="67576"/>
                  </a:lnTo>
                  <a:lnTo>
                    <a:pt x="25522" y="67757"/>
                  </a:lnTo>
                  <a:lnTo>
                    <a:pt x="25703" y="67878"/>
                  </a:lnTo>
                  <a:lnTo>
                    <a:pt x="25945" y="67999"/>
                  </a:lnTo>
                  <a:lnTo>
                    <a:pt x="26126" y="68059"/>
                  </a:lnTo>
                  <a:lnTo>
                    <a:pt x="26608" y="68059"/>
                  </a:lnTo>
                  <a:lnTo>
                    <a:pt x="26789" y="67999"/>
                  </a:lnTo>
                  <a:lnTo>
                    <a:pt x="27031" y="67878"/>
                  </a:lnTo>
                  <a:lnTo>
                    <a:pt x="27212" y="67757"/>
                  </a:lnTo>
                  <a:lnTo>
                    <a:pt x="27332" y="67576"/>
                  </a:lnTo>
                  <a:lnTo>
                    <a:pt x="27453" y="67335"/>
                  </a:lnTo>
                  <a:lnTo>
                    <a:pt x="27513" y="67154"/>
                  </a:lnTo>
                  <a:lnTo>
                    <a:pt x="27513" y="66912"/>
                  </a:lnTo>
                  <a:lnTo>
                    <a:pt x="27513" y="66671"/>
                  </a:lnTo>
                  <a:lnTo>
                    <a:pt x="27453" y="66490"/>
                  </a:lnTo>
                  <a:lnTo>
                    <a:pt x="27332" y="66249"/>
                  </a:lnTo>
                  <a:lnTo>
                    <a:pt x="27212" y="66068"/>
                  </a:lnTo>
                  <a:lnTo>
                    <a:pt x="27031" y="65947"/>
                  </a:lnTo>
                  <a:lnTo>
                    <a:pt x="26789" y="65826"/>
                  </a:lnTo>
                  <a:lnTo>
                    <a:pt x="26608" y="65766"/>
                  </a:lnTo>
                  <a:close/>
                  <a:moveTo>
                    <a:pt x="31918" y="65766"/>
                  </a:moveTo>
                  <a:lnTo>
                    <a:pt x="31737" y="65826"/>
                  </a:lnTo>
                  <a:lnTo>
                    <a:pt x="31496" y="65947"/>
                  </a:lnTo>
                  <a:lnTo>
                    <a:pt x="31315" y="66068"/>
                  </a:lnTo>
                  <a:lnTo>
                    <a:pt x="31194" y="66249"/>
                  </a:lnTo>
                  <a:lnTo>
                    <a:pt x="31073" y="66490"/>
                  </a:lnTo>
                  <a:lnTo>
                    <a:pt x="31013" y="66671"/>
                  </a:lnTo>
                  <a:lnTo>
                    <a:pt x="31013" y="66912"/>
                  </a:lnTo>
                  <a:lnTo>
                    <a:pt x="31013" y="67154"/>
                  </a:lnTo>
                  <a:lnTo>
                    <a:pt x="31073" y="67335"/>
                  </a:lnTo>
                  <a:lnTo>
                    <a:pt x="31194" y="67576"/>
                  </a:lnTo>
                  <a:lnTo>
                    <a:pt x="31315" y="67757"/>
                  </a:lnTo>
                  <a:lnTo>
                    <a:pt x="31496" y="67878"/>
                  </a:lnTo>
                  <a:lnTo>
                    <a:pt x="31737" y="67999"/>
                  </a:lnTo>
                  <a:lnTo>
                    <a:pt x="31918" y="68059"/>
                  </a:lnTo>
                  <a:lnTo>
                    <a:pt x="32401" y="68059"/>
                  </a:lnTo>
                  <a:lnTo>
                    <a:pt x="32582" y="67999"/>
                  </a:lnTo>
                  <a:lnTo>
                    <a:pt x="32823" y="67878"/>
                  </a:lnTo>
                  <a:lnTo>
                    <a:pt x="33004" y="67757"/>
                  </a:lnTo>
                  <a:lnTo>
                    <a:pt x="33125" y="67576"/>
                  </a:lnTo>
                  <a:lnTo>
                    <a:pt x="33245" y="67335"/>
                  </a:lnTo>
                  <a:lnTo>
                    <a:pt x="33306" y="67154"/>
                  </a:lnTo>
                  <a:lnTo>
                    <a:pt x="33306" y="66912"/>
                  </a:lnTo>
                  <a:lnTo>
                    <a:pt x="33306" y="66671"/>
                  </a:lnTo>
                  <a:lnTo>
                    <a:pt x="33245" y="66490"/>
                  </a:lnTo>
                  <a:lnTo>
                    <a:pt x="33125" y="66249"/>
                  </a:lnTo>
                  <a:lnTo>
                    <a:pt x="33004" y="66068"/>
                  </a:lnTo>
                  <a:lnTo>
                    <a:pt x="32823" y="65947"/>
                  </a:lnTo>
                  <a:lnTo>
                    <a:pt x="32582" y="65826"/>
                  </a:lnTo>
                  <a:lnTo>
                    <a:pt x="32401" y="65766"/>
                  </a:lnTo>
                  <a:close/>
                  <a:moveTo>
                    <a:pt x="37710" y="65766"/>
                  </a:moveTo>
                  <a:lnTo>
                    <a:pt x="37529" y="65826"/>
                  </a:lnTo>
                  <a:lnTo>
                    <a:pt x="37288" y="65947"/>
                  </a:lnTo>
                  <a:lnTo>
                    <a:pt x="37107" y="66068"/>
                  </a:lnTo>
                  <a:lnTo>
                    <a:pt x="36986" y="66249"/>
                  </a:lnTo>
                  <a:lnTo>
                    <a:pt x="36865" y="66490"/>
                  </a:lnTo>
                  <a:lnTo>
                    <a:pt x="36805" y="66671"/>
                  </a:lnTo>
                  <a:lnTo>
                    <a:pt x="36805" y="66912"/>
                  </a:lnTo>
                  <a:lnTo>
                    <a:pt x="36805" y="67154"/>
                  </a:lnTo>
                  <a:lnTo>
                    <a:pt x="36865" y="67335"/>
                  </a:lnTo>
                  <a:lnTo>
                    <a:pt x="36986" y="67576"/>
                  </a:lnTo>
                  <a:lnTo>
                    <a:pt x="37107" y="67757"/>
                  </a:lnTo>
                  <a:lnTo>
                    <a:pt x="37288" y="67878"/>
                  </a:lnTo>
                  <a:lnTo>
                    <a:pt x="37529" y="67999"/>
                  </a:lnTo>
                  <a:lnTo>
                    <a:pt x="37710" y="68059"/>
                  </a:lnTo>
                  <a:lnTo>
                    <a:pt x="38193" y="68059"/>
                  </a:lnTo>
                  <a:lnTo>
                    <a:pt x="38374" y="67999"/>
                  </a:lnTo>
                  <a:lnTo>
                    <a:pt x="38615" y="67878"/>
                  </a:lnTo>
                  <a:lnTo>
                    <a:pt x="38796" y="67757"/>
                  </a:lnTo>
                  <a:lnTo>
                    <a:pt x="38917" y="67576"/>
                  </a:lnTo>
                  <a:lnTo>
                    <a:pt x="39038" y="67335"/>
                  </a:lnTo>
                  <a:lnTo>
                    <a:pt x="39098" y="67154"/>
                  </a:lnTo>
                  <a:lnTo>
                    <a:pt x="39098" y="66912"/>
                  </a:lnTo>
                  <a:lnTo>
                    <a:pt x="39098" y="66671"/>
                  </a:lnTo>
                  <a:lnTo>
                    <a:pt x="39038" y="66490"/>
                  </a:lnTo>
                  <a:lnTo>
                    <a:pt x="38917" y="66249"/>
                  </a:lnTo>
                  <a:lnTo>
                    <a:pt x="38796" y="66068"/>
                  </a:lnTo>
                  <a:lnTo>
                    <a:pt x="38615" y="65947"/>
                  </a:lnTo>
                  <a:lnTo>
                    <a:pt x="38374" y="65826"/>
                  </a:lnTo>
                  <a:lnTo>
                    <a:pt x="38193" y="65766"/>
                  </a:lnTo>
                  <a:close/>
                  <a:moveTo>
                    <a:pt x="43502" y="65766"/>
                  </a:moveTo>
                  <a:lnTo>
                    <a:pt x="43321" y="65826"/>
                  </a:lnTo>
                  <a:lnTo>
                    <a:pt x="43080" y="65947"/>
                  </a:lnTo>
                  <a:lnTo>
                    <a:pt x="42899" y="66068"/>
                  </a:lnTo>
                  <a:lnTo>
                    <a:pt x="42778" y="66249"/>
                  </a:lnTo>
                  <a:lnTo>
                    <a:pt x="42658" y="66490"/>
                  </a:lnTo>
                  <a:lnTo>
                    <a:pt x="42597" y="66671"/>
                  </a:lnTo>
                  <a:lnTo>
                    <a:pt x="42597" y="66912"/>
                  </a:lnTo>
                  <a:lnTo>
                    <a:pt x="42597" y="67154"/>
                  </a:lnTo>
                  <a:lnTo>
                    <a:pt x="42658" y="67335"/>
                  </a:lnTo>
                  <a:lnTo>
                    <a:pt x="42778" y="67576"/>
                  </a:lnTo>
                  <a:lnTo>
                    <a:pt x="42899" y="67757"/>
                  </a:lnTo>
                  <a:lnTo>
                    <a:pt x="43080" y="67878"/>
                  </a:lnTo>
                  <a:lnTo>
                    <a:pt x="43321" y="67999"/>
                  </a:lnTo>
                  <a:lnTo>
                    <a:pt x="43502" y="68059"/>
                  </a:lnTo>
                  <a:lnTo>
                    <a:pt x="43985" y="68059"/>
                  </a:lnTo>
                  <a:lnTo>
                    <a:pt x="44166" y="67999"/>
                  </a:lnTo>
                  <a:lnTo>
                    <a:pt x="44407" y="67878"/>
                  </a:lnTo>
                  <a:lnTo>
                    <a:pt x="44588" y="67757"/>
                  </a:lnTo>
                  <a:lnTo>
                    <a:pt x="44709" y="67576"/>
                  </a:lnTo>
                  <a:lnTo>
                    <a:pt x="44830" y="67335"/>
                  </a:lnTo>
                  <a:lnTo>
                    <a:pt x="44890" y="67154"/>
                  </a:lnTo>
                  <a:lnTo>
                    <a:pt x="44890" y="66912"/>
                  </a:lnTo>
                  <a:lnTo>
                    <a:pt x="44890" y="66671"/>
                  </a:lnTo>
                  <a:lnTo>
                    <a:pt x="44830" y="66490"/>
                  </a:lnTo>
                  <a:lnTo>
                    <a:pt x="44709" y="66249"/>
                  </a:lnTo>
                  <a:lnTo>
                    <a:pt x="44588" y="66068"/>
                  </a:lnTo>
                  <a:lnTo>
                    <a:pt x="44407" y="65947"/>
                  </a:lnTo>
                  <a:lnTo>
                    <a:pt x="44166" y="65826"/>
                  </a:lnTo>
                  <a:lnTo>
                    <a:pt x="43985" y="65766"/>
                  </a:lnTo>
                  <a:close/>
                  <a:moveTo>
                    <a:pt x="49295" y="65766"/>
                  </a:moveTo>
                  <a:lnTo>
                    <a:pt x="49114" y="65826"/>
                  </a:lnTo>
                  <a:lnTo>
                    <a:pt x="48872" y="65947"/>
                  </a:lnTo>
                  <a:lnTo>
                    <a:pt x="48691" y="66068"/>
                  </a:lnTo>
                  <a:lnTo>
                    <a:pt x="48571" y="66249"/>
                  </a:lnTo>
                  <a:lnTo>
                    <a:pt x="48450" y="66490"/>
                  </a:lnTo>
                  <a:lnTo>
                    <a:pt x="48390" y="66671"/>
                  </a:lnTo>
                  <a:lnTo>
                    <a:pt x="48390" y="66912"/>
                  </a:lnTo>
                  <a:lnTo>
                    <a:pt x="48390" y="67154"/>
                  </a:lnTo>
                  <a:lnTo>
                    <a:pt x="48450" y="67335"/>
                  </a:lnTo>
                  <a:lnTo>
                    <a:pt x="48571" y="67576"/>
                  </a:lnTo>
                  <a:lnTo>
                    <a:pt x="48691" y="67757"/>
                  </a:lnTo>
                  <a:lnTo>
                    <a:pt x="48872" y="67878"/>
                  </a:lnTo>
                  <a:lnTo>
                    <a:pt x="49114" y="67999"/>
                  </a:lnTo>
                  <a:lnTo>
                    <a:pt x="49295" y="68059"/>
                  </a:lnTo>
                  <a:lnTo>
                    <a:pt x="49777" y="68059"/>
                  </a:lnTo>
                  <a:lnTo>
                    <a:pt x="49958" y="67999"/>
                  </a:lnTo>
                  <a:lnTo>
                    <a:pt x="50200" y="67878"/>
                  </a:lnTo>
                  <a:lnTo>
                    <a:pt x="50381" y="67757"/>
                  </a:lnTo>
                  <a:lnTo>
                    <a:pt x="50501" y="67576"/>
                  </a:lnTo>
                  <a:lnTo>
                    <a:pt x="50622" y="67335"/>
                  </a:lnTo>
                  <a:lnTo>
                    <a:pt x="50682" y="67154"/>
                  </a:lnTo>
                  <a:lnTo>
                    <a:pt x="50682" y="66912"/>
                  </a:lnTo>
                  <a:lnTo>
                    <a:pt x="50682" y="66671"/>
                  </a:lnTo>
                  <a:lnTo>
                    <a:pt x="50622" y="66490"/>
                  </a:lnTo>
                  <a:lnTo>
                    <a:pt x="50501" y="66249"/>
                  </a:lnTo>
                  <a:lnTo>
                    <a:pt x="50381" y="66068"/>
                  </a:lnTo>
                  <a:lnTo>
                    <a:pt x="50200" y="65947"/>
                  </a:lnTo>
                  <a:lnTo>
                    <a:pt x="49958" y="65826"/>
                  </a:lnTo>
                  <a:lnTo>
                    <a:pt x="49777" y="65766"/>
                  </a:lnTo>
                  <a:close/>
                  <a:moveTo>
                    <a:pt x="55087" y="65766"/>
                  </a:moveTo>
                  <a:lnTo>
                    <a:pt x="54906" y="65826"/>
                  </a:lnTo>
                  <a:lnTo>
                    <a:pt x="54665" y="65947"/>
                  </a:lnTo>
                  <a:lnTo>
                    <a:pt x="54483" y="66068"/>
                  </a:lnTo>
                  <a:lnTo>
                    <a:pt x="54363" y="66249"/>
                  </a:lnTo>
                  <a:lnTo>
                    <a:pt x="54242" y="66490"/>
                  </a:lnTo>
                  <a:lnTo>
                    <a:pt x="54182" y="66671"/>
                  </a:lnTo>
                  <a:lnTo>
                    <a:pt x="54182" y="66912"/>
                  </a:lnTo>
                  <a:lnTo>
                    <a:pt x="54182" y="67154"/>
                  </a:lnTo>
                  <a:lnTo>
                    <a:pt x="54242" y="67335"/>
                  </a:lnTo>
                  <a:lnTo>
                    <a:pt x="54363" y="67576"/>
                  </a:lnTo>
                  <a:lnTo>
                    <a:pt x="54483" y="67757"/>
                  </a:lnTo>
                  <a:lnTo>
                    <a:pt x="54665" y="67878"/>
                  </a:lnTo>
                  <a:lnTo>
                    <a:pt x="54906" y="67999"/>
                  </a:lnTo>
                  <a:lnTo>
                    <a:pt x="55087" y="68059"/>
                  </a:lnTo>
                  <a:lnTo>
                    <a:pt x="55570" y="68059"/>
                  </a:lnTo>
                  <a:lnTo>
                    <a:pt x="55751" y="67999"/>
                  </a:lnTo>
                  <a:lnTo>
                    <a:pt x="55992" y="67878"/>
                  </a:lnTo>
                  <a:lnTo>
                    <a:pt x="56173" y="67757"/>
                  </a:lnTo>
                  <a:lnTo>
                    <a:pt x="56294" y="67576"/>
                  </a:lnTo>
                  <a:lnTo>
                    <a:pt x="56414" y="67335"/>
                  </a:lnTo>
                  <a:lnTo>
                    <a:pt x="56475" y="67154"/>
                  </a:lnTo>
                  <a:lnTo>
                    <a:pt x="56475" y="66912"/>
                  </a:lnTo>
                  <a:lnTo>
                    <a:pt x="56475" y="66671"/>
                  </a:lnTo>
                  <a:lnTo>
                    <a:pt x="56414" y="66490"/>
                  </a:lnTo>
                  <a:lnTo>
                    <a:pt x="56294" y="66249"/>
                  </a:lnTo>
                  <a:lnTo>
                    <a:pt x="56173" y="66068"/>
                  </a:lnTo>
                  <a:lnTo>
                    <a:pt x="55992" y="65947"/>
                  </a:lnTo>
                  <a:lnTo>
                    <a:pt x="55751" y="65826"/>
                  </a:lnTo>
                  <a:lnTo>
                    <a:pt x="55570" y="65766"/>
                  </a:lnTo>
                  <a:close/>
                  <a:moveTo>
                    <a:pt x="60879" y="65766"/>
                  </a:moveTo>
                  <a:lnTo>
                    <a:pt x="60698" y="65826"/>
                  </a:lnTo>
                  <a:lnTo>
                    <a:pt x="60457" y="65947"/>
                  </a:lnTo>
                  <a:lnTo>
                    <a:pt x="60276" y="66068"/>
                  </a:lnTo>
                  <a:lnTo>
                    <a:pt x="60155" y="66249"/>
                  </a:lnTo>
                  <a:lnTo>
                    <a:pt x="60034" y="66490"/>
                  </a:lnTo>
                  <a:lnTo>
                    <a:pt x="59974" y="66671"/>
                  </a:lnTo>
                  <a:lnTo>
                    <a:pt x="59974" y="66912"/>
                  </a:lnTo>
                  <a:lnTo>
                    <a:pt x="59974" y="67154"/>
                  </a:lnTo>
                  <a:lnTo>
                    <a:pt x="60034" y="67335"/>
                  </a:lnTo>
                  <a:lnTo>
                    <a:pt x="60155" y="67576"/>
                  </a:lnTo>
                  <a:lnTo>
                    <a:pt x="60276" y="67757"/>
                  </a:lnTo>
                  <a:lnTo>
                    <a:pt x="60457" y="67878"/>
                  </a:lnTo>
                  <a:lnTo>
                    <a:pt x="60698" y="67999"/>
                  </a:lnTo>
                  <a:lnTo>
                    <a:pt x="60879" y="68059"/>
                  </a:lnTo>
                  <a:lnTo>
                    <a:pt x="61120" y="68059"/>
                  </a:lnTo>
                  <a:lnTo>
                    <a:pt x="62267" y="67214"/>
                  </a:lnTo>
                  <a:lnTo>
                    <a:pt x="62267" y="66912"/>
                  </a:lnTo>
                  <a:lnTo>
                    <a:pt x="62267" y="66671"/>
                  </a:lnTo>
                  <a:lnTo>
                    <a:pt x="62206" y="66490"/>
                  </a:lnTo>
                  <a:lnTo>
                    <a:pt x="62086" y="66249"/>
                  </a:lnTo>
                  <a:lnTo>
                    <a:pt x="61965" y="66068"/>
                  </a:lnTo>
                  <a:lnTo>
                    <a:pt x="61784" y="65947"/>
                  </a:lnTo>
                  <a:lnTo>
                    <a:pt x="61543" y="65826"/>
                  </a:lnTo>
                  <a:lnTo>
                    <a:pt x="61362" y="65766"/>
                  </a:lnTo>
                  <a:close/>
                  <a:moveTo>
                    <a:pt x="17679" y="68662"/>
                  </a:moveTo>
                  <a:lnTo>
                    <a:pt x="17317" y="68723"/>
                  </a:lnTo>
                  <a:lnTo>
                    <a:pt x="17015" y="68843"/>
                  </a:lnTo>
                  <a:lnTo>
                    <a:pt x="16774" y="69085"/>
                  </a:lnTo>
                  <a:lnTo>
                    <a:pt x="16593" y="69386"/>
                  </a:lnTo>
                  <a:lnTo>
                    <a:pt x="18523" y="70593"/>
                  </a:lnTo>
                  <a:lnTo>
                    <a:pt x="18644" y="70472"/>
                  </a:lnTo>
                  <a:lnTo>
                    <a:pt x="18765" y="70231"/>
                  </a:lnTo>
                  <a:lnTo>
                    <a:pt x="18825" y="70050"/>
                  </a:lnTo>
                  <a:lnTo>
                    <a:pt x="18825" y="69809"/>
                  </a:lnTo>
                  <a:lnTo>
                    <a:pt x="18825" y="69567"/>
                  </a:lnTo>
                  <a:lnTo>
                    <a:pt x="18765" y="69386"/>
                  </a:lnTo>
                  <a:lnTo>
                    <a:pt x="18644" y="69145"/>
                  </a:lnTo>
                  <a:lnTo>
                    <a:pt x="18523" y="68964"/>
                  </a:lnTo>
                  <a:lnTo>
                    <a:pt x="18342" y="68843"/>
                  </a:lnTo>
                  <a:lnTo>
                    <a:pt x="18101" y="68723"/>
                  </a:lnTo>
                  <a:lnTo>
                    <a:pt x="17920" y="68662"/>
                  </a:lnTo>
                  <a:close/>
                  <a:moveTo>
                    <a:pt x="57983" y="68662"/>
                  </a:moveTo>
                  <a:lnTo>
                    <a:pt x="57802" y="68723"/>
                  </a:lnTo>
                  <a:lnTo>
                    <a:pt x="57561" y="68843"/>
                  </a:lnTo>
                  <a:lnTo>
                    <a:pt x="57380" y="68964"/>
                  </a:lnTo>
                  <a:lnTo>
                    <a:pt x="57259" y="69145"/>
                  </a:lnTo>
                  <a:lnTo>
                    <a:pt x="57138" y="69386"/>
                  </a:lnTo>
                  <a:lnTo>
                    <a:pt x="57078" y="69567"/>
                  </a:lnTo>
                  <a:lnTo>
                    <a:pt x="57078" y="69809"/>
                  </a:lnTo>
                  <a:lnTo>
                    <a:pt x="57078" y="70050"/>
                  </a:lnTo>
                  <a:lnTo>
                    <a:pt x="57138" y="70231"/>
                  </a:lnTo>
                  <a:lnTo>
                    <a:pt x="57259" y="70472"/>
                  </a:lnTo>
                  <a:lnTo>
                    <a:pt x="57380" y="70593"/>
                  </a:lnTo>
                  <a:lnTo>
                    <a:pt x="59310" y="69386"/>
                  </a:lnTo>
                  <a:lnTo>
                    <a:pt x="59129" y="69085"/>
                  </a:lnTo>
                  <a:lnTo>
                    <a:pt x="58888" y="68843"/>
                  </a:lnTo>
                  <a:lnTo>
                    <a:pt x="58586" y="68723"/>
                  </a:lnTo>
                  <a:lnTo>
                    <a:pt x="58224" y="68662"/>
                  </a:lnTo>
                  <a:close/>
                  <a:moveTo>
                    <a:pt x="23230" y="68662"/>
                  </a:moveTo>
                  <a:lnTo>
                    <a:pt x="23049" y="68723"/>
                  </a:lnTo>
                  <a:lnTo>
                    <a:pt x="22807" y="68843"/>
                  </a:lnTo>
                  <a:lnTo>
                    <a:pt x="22626" y="68964"/>
                  </a:lnTo>
                  <a:lnTo>
                    <a:pt x="22506" y="69145"/>
                  </a:lnTo>
                  <a:lnTo>
                    <a:pt x="22385" y="69386"/>
                  </a:lnTo>
                  <a:lnTo>
                    <a:pt x="22325" y="69567"/>
                  </a:lnTo>
                  <a:lnTo>
                    <a:pt x="22325" y="69809"/>
                  </a:lnTo>
                  <a:lnTo>
                    <a:pt x="22325" y="70050"/>
                  </a:lnTo>
                  <a:lnTo>
                    <a:pt x="22385" y="70231"/>
                  </a:lnTo>
                  <a:lnTo>
                    <a:pt x="22506" y="70472"/>
                  </a:lnTo>
                  <a:lnTo>
                    <a:pt x="22626" y="70653"/>
                  </a:lnTo>
                  <a:lnTo>
                    <a:pt x="22807" y="70774"/>
                  </a:lnTo>
                  <a:lnTo>
                    <a:pt x="23049" y="70895"/>
                  </a:lnTo>
                  <a:lnTo>
                    <a:pt x="23230" y="70955"/>
                  </a:lnTo>
                  <a:lnTo>
                    <a:pt x="23712" y="70955"/>
                  </a:lnTo>
                  <a:lnTo>
                    <a:pt x="23893" y="70895"/>
                  </a:lnTo>
                  <a:lnTo>
                    <a:pt x="24135" y="70774"/>
                  </a:lnTo>
                  <a:lnTo>
                    <a:pt x="24316" y="70653"/>
                  </a:lnTo>
                  <a:lnTo>
                    <a:pt x="24436" y="70472"/>
                  </a:lnTo>
                  <a:lnTo>
                    <a:pt x="24557" y="70231"/>
                  </a:lnTo>
                  <a:lnTo>
                    <a:pt x="24617" y="70050"/>
                  </a:lnTo>
                  <a:lnTo>
                    <a:pt x="24617" y="69809"/>
                  </a:lnTo>
                  <a:lnTo>
                    <a:pt x="24617" y="69567"/>
                  </a:lnTo>
                  <a:lnTo>
                    <a:pt x="24557" y="69386"/>
                  </a:lnTo>
                  <a:lnTo>
                    <a:pt x="24436" y="69145"/>
                  </a:lnTo>
                  <a:lnTo>
                    <a:pt x="24316" y="68964"/>
                  </a:lnTo>
                  <a:lnTo>
                    <a:pt x="24135" y="68843"/>
                  </a:lnTo>
                  <a:lnTo>
                    <a:pt x="23893" y="68723"/>
                  </a:lnTo>
                  <a:lnTo>
                    <a:pt x="23712" y="68662"/>
                  </a:lnTo>
                  <a:close/>
                  <a:moveTo>
                    <a:pt x="29022" y="68662"/>
                  </a:moveTo>
                  <a:lnTo>
                    <a:pt x="28841" y="68723"/>
                  </a:lnTo>
                  <a:lnTo>
                    <a:pt x="28599" y="68843"/>
                  </a:lnTo>
                  <a:lnTo>
                    <a:pt x="28418" y="68964"/>
                  </a:lnTo>
                  <a:lnTo>
                    <a:pt x="28298" y="69145"/>
                  </a:lnTo>
                  <a:lnTo>
                    <a:pt x="28177" y="69386"/>
                  </a:lnTo>
                  <a:lnTo>
                    <a:pt x="28117" y="69567"/>
                  </a:lnTo>
                  <a:lnTo>
                    <a:pt x="28117" y="69809"/>
                  </a:lnTo>
                  <a:lnTo>
                    <a:pt x="28117" y="70050"/>
                  </a:lnTo>
                  <a:lnTo>
                    <a:pt x="28177" y="70231"/>
                  </a:lnTo>
                  <a:lnTo>
                    <a:pt x="28298" y="70472"/>
                  </a:lnTo>
                  <a:lnTo>
                    <a:pt x="28418" y="70653"/>
                  </a:lnTo>
                  <a:lnTo>
                    <a:pt x="28599" y="70774"/>
                  </a:lnTo>
                  <a:lnTo>
                    <a:pt x="28841" y="70895"/>
                  </a:lnTo>
                  <a:lnTo>
                    <a:pt x="29022" y="70955"/>
                  </a:lnTo>
                  <a:lnTo>
                    <a:pt x="29505" y="70955"/>
                  </a:lnTo>
                  <a:lnTo>
                    <a:pt x="29686" y="70895"/>
                  </a:lnTo>
                  <a:lnTo>
                    <a:pt x="29927" y="70774"/>
                  </a:lnTo>
                  <a:lnTo>
                    <a:pt x="30108" y="70653"/>
                  </a:lnTo>
                  <a:lnTo>
                    <a:pt x="30229" y="70472"/>
                  </a:lnTo>
                  <a:lnTo>
                    <a:pt x="30349" y="70231"/>
                  </a:lnTo>
                  <a:lnTo>
                    <a:pt x="30410" y="70050"/>
                  </a:lnTo>
                  <a:lnTo>
                    <a:pt x="30410" y="69809"/>
                  </a:lnTo>
                  <a:lnTo>
                    <a:pt x="30410" y="69567"/>
                  </a:lnTo>
                  <a:lnTo>
                    <a:pt x="30349" y="69386"/>
                  </a:lnTo>
                  <a:lnTo>
                    <a:pt x="30229" y="69145"/>
                  </a:lnTo>
                  <a:lnTo>
                    <a:pt x="30108" y="68964"/>
                  </a:lnTo>
                  <a:lnTo>
                    <a:pt x="29927" y="68843"/>
                  </a:lnTo>
                  <a:lnTo>
                    <a:pt x="29686" y="68723"/>
                  </a:lnTo>
                  <a:lnTo>
                    <a:pt x="29505" y="68662"/>
                  </a:lnTo>
                  <a:close/>
                  <a:moveTo>
                    <a:pt x="34814" y="68662"/>
                  </a:moveTo>
                  <a:lnTo>
                    <a:pt x="34633" y="68723"/>
                  </a:lnTo>
                  <a:lnTo>
                    <a:pt x="34392" y="68843"/>
                  </a:lnTo>
                  <a:lnTo>
                    <a:pt x="34211" y="68964"/>
                  </a:lnTo>
                  <a:lnTo>
                    <a:pt x="34090" y="69145"/>
                  </a:lnTo>
                  <a:lnTo>
                    <a:pt x="33969" y="69386"/>
                  </a:lnTo>
                  <a:lnTo>
                    <a:pt x="33909" y="69567"/>
                  </a:lnTo>
                  <a:lnTo>
                    <a:pt x="33909" y="69809"/>
                  </a:lnTo>
                  <a:lnTo>
                    <a:pt x="33909" y="70050"/>
                  </a:lnTo>
                  <a:lnTo>
                    <a:pt x="33969" y="70231"/>
                  </a:lnTo>
                  <a:lnTo>
                    <a:pt x="34090" y="70472"/>
                  </a:lnTo>
                  <a:lnTo>
                    <a:pt x="34211" y="70653"/>
                  </a:lnTo>
                  <a:lnTo>
                    <a:pt x="34392" y="70774"/>
                  </a:lnTo>
                  <a:lnTo>
                    <a:pt x="34633" y="70895"/>
                  </a:lnTo>
                  <a:lnTo>
                    <a:pt x="34814" y="70955"/>
                  </a:lnTo>
                  <a:lnTo>
                    <a:pt x="35297" y="70955"/>
                  </a:lnTo>
                  <a:lnTo>
                    <a:pt x="35478" y="70895"/>
                  </a:lnTo>
                  <a:lnTo>
                    <a:pt x="35719" y="70774"/>
                  </a:lnTo>
                  <a:lnTo>
                    <a:pt x="35900" y="70653"/>
                  </a:lnTo>
                  <a:lnTo>
                    <a:pt x="36021" y="70472"/>
                  </a:lnTo>
                  <a:lnTo>
                    <a:pt x="36141" y="70231"/>
                  </a:lnTo>
                  <a:lnTo>
                    <a:pt x="36202" y="70050"/>
                  </a:lnTo>
                  <a:lnTo>
                    <a:pt x="36202" y="69809"/>
                  </a:lnTo>
                  <a:lnTo>
                    <a:pt x="36202" y="69567"/>
                  </a:lnTo>
                  <a:lnTo>
                    <a:pt x="36141" y="69386"/>
                  </a:lnTo>
                  <a:lnTo>
                    <a:pt x="36021" y="69145"/>
                  </a:lnTo>
                  <a:lnTo>
                    <a:pt x="35900" y="68964"/>
                  </a:lnTo>
                  <a:lnTo>
                    <a:pt x="35719" y="68843"/>
                  </a:lnTo>
                  <a:lnTo>
                    <a:pt x="35478" y="68723"/>
                  </a:lnTo>
                  <a:lnTo>
                    <a:pt x="35297" y="68662"/>
                  </a:lnTo>
                  <a:close/>
                  <a:moveTo>
                    <a:pt x="40606" y="68662"/>
                  </a:moveTo>
                  <a:lnTo>
                    <a:pt x="40425" y="68723"/>
                  </a:lnTo>
                  <a:lnTo>
                    <a:pt x="40184" y="68843"/>
                  </a:lnTo>
                  <a:lnTo>
                    <a:pt x="40003" y="68964"/>
                  </a:lnTo>
                  <a:lnTo>
                    <a:pt x="39882" y="69145"/>
                  </a:lnTo>
                  <a:lnTo>
                    <a:pt x="39762" y="69386"/>
                  </a:lnTo>
                  <a:lnTo>
                    <a:pt x="39701" y="69567"/>
                  </a:lnTo>
                  <a:lnTo>
                    <a:pt x="39701" y="69809"/>
                  </a:lnTo>
                  <a:lnTo>
                    <a:pt x="39701" y="70050"/>
                  </a:lnTo>
                  <a:lnTo>
                    <a:pt x="39762" y="70231"/>
                  </a:lnTo>
                  <a:lnTo>
                    <a:pt x="39882" y="70472"/>
                  </a:lnTo>
                  <a:lnTo>
                    <a:pt x="40003" y="70653"/>
                  </a:lnTo>
                  <a:lnTo>
                    <a:pt x="40184" y="70774"/>
                  </a:lnTo>
                  <a:lnTo>
                    <a:pt x="40425" y="70895"/>
                  </a:lnTo>
                  <a:lnTo>
                    <a:pt x="40606" y="70955"/>
                  </a:lnTo>
                  <a:lnTo>
                    <a:pt x="41089" y="70955"/>
                  </a:lnTo>
                  <a:lnTo>
                    <a:pt x="41270" y="70895"/>
                  </a:lnTo>
                  <a:lnTo>
                    <a:pt x="41511" y="70774"/>
                  </a:lnTo>
                  <a:lnTo>
                    <a:pt x="41692" y="70653"/>
                  </a:lnTo>
                  <a:lnTo>
                    <a:pt x="41813" y="70472"/>
                  </a:lnTo>
                  <a:lnTo>
                    <a:pt x="41934" y="70231"/>
                  </a:lnTo>
                  <a:lnTo>
                    <a:pt x="41994" y="70050"/>
                  </a:lnTo>
                  <a:lnTo>
                    <a:pt x="41994" y="69809"/>
                  </a:lnTo>
                  <a:lnTo>
                    <a:pt x="41994" y="69567"/>
                  </a:lnTo>
                  <a:lnTo>
                    <a:pt x="41934" y="69386"/>
                  </a:lnTo>
                  <a:lnTo>
                    <a:pt x="41813" y="69145"/>
                  </a:lnTo>
                  <a:lnTo>
                    <a:pt x="41692" y="68964"/>
                  </a:lnTo>
                  <a:lnTo>
                    <a:pt x="41511" y="68843"/>
                  </a:lnTo>
                  <a:lnTo>
                    <a:pt x="41270" y="68723"/>
                  </a:lnTo>
                  <a:lnTo>
                    <a:pt x="41089" y="68662"/>
                  </a:lnTo>
                  <a:close/>
                  <a:moveTo>
                    <a:pt x="46399" y="68662"/>
                  </a:moveTo>
                  <a:lnTo>
                    <a:pt x="46218" y="68723"/>
                  </a:lnTo>
                  <a:lnTo>
                    <a:pt x="45976" y="68843"/>
                  </a:lnTo>
                  <a:lnTo>
                    <a:pt x="45795" y="68964"/>
                  </a:lnTo>
                  <a:lnTo>
                    <a:pt x="45674" y="69145"/>
                  </a:lnTo>
                  <a:lnTo>
                    <a:pt x="45554" y="69386"/>
                  </a:lnTo>
                  <a:lnTo>
                    <a:pt x="45493" y="69567"/>
                  </a:lnTo>
                  <a:lnTo>
                    <a:pt x="45493" y="69809"/>
                  </a:lnTo>
                  <a:lnTo>
                    <a:pt x="45493" y="70050"/>
                  </a:lnTo>
                  <a:lnTo>
                    <a:pt x="45554" y="70231"/>
                  </a:lnTo>
                  <a:lnTo>
                    <a:pt x="45674" y="70472"/>
                  </a:lnTo>
                  <a:lnTo>
                    <a:pt x="45795" y="70653"/>
                  </a:lnTo>
                  <a:lnTo>
                    <a:pt x="45976" y="70774"/>
                  </a:lnTo>
                  <a:lnTo>
                    <a:pt x="46218" y="70895"/>
                  </a:lnTo>
                  <a:lnTo>
                    <a:pt x="46399" y="70955"/>
                  </a:lnTo>
                  <a:lnTo>
                    <a:pt x="46881" y="70955"/>
                  </a:lnTo>
                  <a:lnTo>
                    <a:pt x="47062" y="70895"/>
                  </a:lnTo>
                  <a:lnTo>
                    <a:pt x="47304" y="70774"/>
                  </a:lnTo>
                  <a:lnTo>
                    <a:pt x="47485" y="70653"/>
                  </a:lnTo>
                  <a:lnTo>
                    <a:pt x="47605" y="70472"/>
                  </a:lnTo>
                  <a:lnTo>
                    <a:pt x="47726" y="70231"/>
                  </a:lnTo>
                  <a:lnTo>
                    <a:pt x="47786" y="70050"/>
                  </a:lnTo>
                  <a:lnTo>
                    <a:pt x="47786" y="69809"/>
                  </a:lnTo>
                  <a:lnTo>
                    <a:pt x="47786" y="69567"/>
                  </a:lnTo>
                  <a:lnTo>
                    <a:pt x="47726" y="69386"/>
                  </a:lnTo>
                  <a:lnTo>
                    <a:pt x="47605" y="69145"/>
                  </a:lnTo>
                  <a:lnTo>
                    <a:pt x="47485" y="68964"/>
                  </a:lnTo>
                  <a:lnTo>
                    <a:pt x="47304" y="68843"/>
                  </a:lnTo>
                  <a:lnTo>
                    <a:pt x="47062" y="68723"/>
                  </a:lnTo>
                  <a:lnTo>
                    <a:pt x="46881" y="68662"/>
                  </a:lnTo>
                  <a:close/>
                  <a:moveTo>
                    <a:pt x="52191" y="68662"/>
                  </a:moveTo>
                  <a:lnTo>
                    <a:pt x="52010" y="68723"/>
                  </a:lnTo>
                  <a:lnTo>
                    <a:pt x="51768" y="68843"/>
                  </a:lnTo>
                  <a:lnTo>
                    <a:pt x="51587" y="68964"/>
                  </a:lnTo>
                  <a:lnTo>
                    <a:pt x="51467" y="69145"/>
                  </a:lnTo>
                  <a:lnTo>
                    <a:pt x="51346" y="69386"/>
                  </a:lnTo>
                  <a:lnTo>
                    <a:pt x="51286" y="69567"/>
                  </a:lnTo>
                  <a:lnTo>
                    <a:pt x="51286" y="69809"/>
                  </a:lnTo>
                  <a:lnTo>
                    <a:pt x="51286" y="70050"/>
                  </a:lnTo>
                  <a:lnTo>
                    <a:pt x="51346" y="70231"/>
                  </a:lnTo>
                  <a:lnTo>
                    <a:pt x="51467" y="70472"/>
                  </a:lnTo>
                  <a:lnTo>
                    <a:pt x="51587" y="70653"/>
                  </a:lnTo>
                  <a:lnTo>
                    <a:pt x="51768" y="70774"/>
                  </a:lnTo>
                  <a:lnTo>
                    <a:pt x="52010" y="70895"/>
                  </a:lnTo>
                  <a:lnTo>
                    <a:pt x="52191" y="70955"/>
                  </a:lnTo>
                  <a:lnTo>
                    <a:pt x="52673" y="70955"/>
                  </a:lnTo>
                  <a:lnTo>
                    <a:pt x="52854" y="70895"/>
                  </a:lnTo>
                  <a:lnTo>
                    <a:pt x="53096" y="70774"/>
                  </a:lnTo>
                  <a:lnTo>
                    <a:pt x="53277" y="70653"/>
                  </a:lnTo>
                  <a:lnTo>
                    <a:pt x="53397" y="70472"/>
                  </a:lnTo>
                  <a:lnTo>
                    <a:pt x="53518" y="70231"/>
                  </a:lnTo>
                  <a:lnTo>
                    <a:pt x="53578" y="70050"/>
                  </a:lnTo>
                  <a:lnTo>
                    <a:pt x="53578" y="69809"/>
                  </a:lnTo>
                  <a:lnTo>
                    <a:pt x="53578" y="69567"/>
                  </a:lnTo>
                  <a:lnTo>
                    <a:pt x="53518" y="69386"/>
                  </a:lnTo>
                  <a:lnTo>
                    <a:pt x="53397" y="69145"/>
                  </a:lnTo>
                  <a:lnTo>
                    <a:pt x="53277" y="68964"/>
                  </a:lnTo>
                  <a:lnTo>
                    <a:pt x="53096" y="68843"/>
                  </a:lnTo>
                  <a:lnTo>
                    <a:pt x="52854" y="68723"/>
                  </a:lnTo>
                  <a:lnTo>
                    <a:pt x="52673" y="68662"/>
                  </a:lnTo>
                  <a:close/>
                  <a:moveTo>
                    <a:pt x="20575" y="71558"/>
                  </a:moveTo>
                  <a:lnTo>
                    <a:pt x="20273" y="71619"/>
                  </a:lnTo>
                  <a:lnTo>
                    <a:pt x="21661" y="72282"/>
                  </a:lnTo>
                  <a:lnTo>
                    <a:pt x="21540" y="72041"/>
                  </a:lnTo>
                  <a:lnTo>
                    <a:pt x="21359" y="71860"/>
                  </a:lnTo>
                  <a:lnTo>
                    <a:pt x="21118" y="71679"/>
                  </a:lnTo>
                  <a:lnTo>
                    <a:pt x="20876" y="71558"/>
                  </a:lnTo>
                  <a:close/>
                  <a:moveTo>
                    <a:pt x="55027" y="71558"/>
                  </a:moveTo>
                  <a:lnTo>
                    <a:pt x="54785" y="71679"/>
                  </a:lnTo>
                  <a:lnTo>
                    <a:pt x="54544" y="71860"/>
                  </a:lnTo>
                  <a:lnTo>
                    <a:pt x="54363" y="72041"/>
                  </a:lnTo>
                  <a:lnTo>
                    <a:pt x="54242" y="72282"/>
                  </a:lnTo>
                  <a:lnTo>
                    <a:pt x="55630" y="71619"/>
                  </a:lnTo>
                  <a:lnTo>
                    <a:pt x="55328" y="71558"/>
                  </a:lnTo>
                  <a:close/>
                  <a:moveTo>
                    <a:pt x="26065" y="71558"/>
                  </a:moveTo>
                  <a:lnTo>
                    <a:pt x="25824" y="71679"/>
                  </a:lnTo>
                  <a:lnTo>
                    <a:pt x="25583" y="71860"/>
                  </a:lnTo>
                  <a:lnTo>
                    <a:pt x="25402" y="72041"/>
                  </a:lnTo>
                  <a:lnTo>
                    <a:pt x="25281" y="72343"/>
                  </a:lnTo>
                  <a:lnTo>
                    <a:pt x="25221" y="72705"/>
                  </a:lnTo>
                  <a:lnTo>
                    <a:pt x="25221" y="72946"/>
                  </a:lnTo>
                  <a:lnTo>
                    <a:pt x="25281" y="73127"/>
                  </a:lnTo>
                  <a:lnTo>
                    <a:pt x="25402" y="73368"/>
                  </a:lnTo>
                  <a:lnTo>
                    <a:pt x="25522" y="73549"/>
                  </a:lnTo>
                  <a:lnTo>
                    <a:pt x="25703" y="73670"/>
                  </a:lnTo>
                  <a:lnTo>
                    <a:pt x="25945" y="73791"/>
                  </a:lnTo>
                  <a:lnTo>
                    <a:pt x="26126" y="73851"/>
                  </a:lnTo>
                  <a:lnTo>
                    <a:pt x="26608" y="73851"/>
                  </a:lnTo>
                  <a:lnTo>
                    <a:pt x="26789" y="73791"/>
                  </a:lnTo>
                  <a:lnTo>
                    <a:pt x="27031" y="73670"/>
                  </a:lnTo>
                  <a:lnTo>
                    <a:pt x="27212" y="73549"/>
                  </a:lnTo>
                  <a:lnTo>
                    <a:pt x="27332" y="73368"/>
                  </a:lnTo>
                  <a:lnTo>
                    <a:pt x="27453" y="73127"/>
                  </a:lnTo>
                  <a:lnTo>
                    <a:pt x="27513" y="72946"/>
                  </a:lnTo>
                  <a:lnTo>
                    <a:pt x="27513" y="72705"/>
                  </a:lnTo>
                  <a:lnTo>
                    <a:pt x="27453" y="72343"/>
                  </a:lnTo>
                  <a:lnTo>
                    <a:pt x="27332" y="72041"/>
                  </a:lnTo>
                  <a:lnTo>
                    <a:pt x="27151" y="71860"/>
                  </a:lnTo>
                  <a:lnTo>
                    <a:pt x="26910" y="71679"/>
                  </a:lnTo>
                  <a:lnTo>
                    <a:pt x="26669" y="71558"/>
                  </a:lnTo>
                  <a:close/>
                  <a:moveTo>
                    <a:pt x="31858" y="71558"/>
                  </a:moveTo>
                  <a:lnTo>
                    <a:pt x="31616" y="71679"/>
                  </a:lnTo>
                  <a:lnTo>
                    <a:pt x="31375" y="71860"/>
                  </a:lnTo>
                  <a:lnTo>
                    <a:pt x="31194" y="72041"/>
                  </a:lnTo>
                  <a:lnTo>
                    <a:pt x="31073" y="72343"/>
                  </a:lnTo>
                  <a:lnTo>
                    <a:pt x="31013" y="72705"/>
                  </a:lnTo>
                  <a:lnTo>
                    <a:pt x="31013" y="72946"/>
                  </a:lnTo>
                  <a:lnTo>
                    <a:pt x="31073" y="73127"/>
                  </a:lnTo>
                  <a:lnTo>
                    <a:pt x="31194" y="73368"/>
                  </a:lnTo>
                  <a:lnTo>
                    <a:pt x="31315" y="73549"/>
                  </a:lnTo>
                  <a:lnTo>
                    <a:pt x="31496" y="73670"/>
                  </a:lnTo>
                  <a:lnTo>
                    <a:pt x="31737" y="73791"/>
                  </a:lnTo>
                  <a:lnTo>
                    <a:pt x="31918" y="73851"/>
                  </a:lnTo>
                  <a:lnTo>
                    <a:pt x="32401" y="73851"/>
                  </a:lnTo>
                  <a:lnTo>
                    <a:pt x="32582" y="73791"/>
                  </a:lnTo>
                  <a:lnTo>
                    <a:pt x="32823" y="73670"/>
                  </a:lnTo>
                  <a:lnTo>
                    <a:pt x="33004" y="73549"/>
                  </a:lnTo>
                  <a:lnTo>
                    <a:pt x="33125" y="73368"/>
                  </a:lnTo>
                  <a:lnTo>
                    <a:pt x="33245" y="73127"/>
                  </a:lnTo>
                  <a:lnTo>
                    <a:pt x="33306" y="72946"/>
                  </a:lnTo>
                  <a:lnTo>
                    <a:pt x="33306" y="72705"/>
                  </a:lnTo>
                  <a:lnTo>
                    <a:pt x="33245" y="72343"/>
                  </a:lnTo>
                  <a:lnTo>
                    <a:pt x="33125" y="72041"/>
                  </a:lnTo>
                  <a:lnTo>
                    <a:pt x="32944" y="71860"/>
                  </a:lnTo>
                  <a:lnTo>
                    <a:pt x="32702" y="71679"/>
                  </a:lnTo>
                  <a:lnTo>
                    <a:pt x="32461" y="71558"/>
                  </a:lnTo>
                  <a:close/>
                  <a:moveTo>
                    <a:pt x="37650" y="71558"/>
                  </a:moveTo>
                  <a:lnTo>
                    <a:pt x="37408" y="71679"/>
                  </a:lnTo>
                  <a:lnTo>
                    <a:pt x="37167" y="71860"/>
                  </a:lnTo>
                  <a:lnTo>
                    <a:pt x="36986" y="72041"/>
                  </a:lnTo>
                  <a:lnTo>
                    <a:pt x="36865" y="72343"/>
                  </a:lnTo>
                  <a:lnTo>
                    <a:pt x="36805" y="72705"/>
                  </a:lnTo>
                  <a:lnTo>
                    <a:pt x="36805" y="72946"/>
                  </a:lnTo>
                  <a:lnTo>
                    <a:pt x="36865" y="73127"/>
                  </a:lnTo>
                  <a:lnTo>
                    <a:pt x="36986" y="73368"/>
                  </a:lnTo>
                  <a:lnTo>
                    <a:pt x="37107" y="73549"/>
                  </a:lnTo>
                  <a:lnTo>
                    <a:pt x="37288" y="73670"/>
                  </a:lnTo>
                  <a:lnTo>
                    <a:pt x="37529" y="73791"/>
                  </a:lnTo>
                  <a:lnTo>
                    <a:pt x="37710" y="73851"/>
                  </a:lnTo>
                  <a:lnTo>
                    <a:pt x="38193" y="73851"/>
                  </a:lnTo>
                  <a:lnTo>
                    <a:pt x="38374" y="73791"/>
                  </a:lnTo>
                  <a:lnTo>
                    <a:pt x="38615" y="73670"/>
                  </a:lnTo>
                  <a:lnTo>
                    <a:pt x="38796" y="73549"/>
                  </a:lnTo>
                  <a:lnTo>
                    <a:pt x="38917" y="73368"/>
                  </a:lnTo>
                  <a:lnTo>
                    <a:pt x="39038" y="73127"/>
                  </a:lnTo>
                  <a:lnTo>
                    <a:pt x="39098" y="72946"/>
                  </a:lnTo>
                  <a:lnTo>
                    <a:pt x="39098" y="72705"/>
                  </a:lnTo>
                  <a:lnTo>
                    <a:pt x="39038" y="72343"/>
                  </a:lnTo>
                  <a:lnTo>
                    <a:pt x="38917" y="72041"/>
                  </a:lnTo>
                  <a:lnTo>
                    <a:pt x="38736" y="71860"/>
                  </a:lnTo>
                  <a:lnTo>
                    <a:pt x="38495" y="71679"/>
                  </a:lnTo>
                  <a:lnTo>
                    <a:pt x="38253" y="71558"/>
                  </a:lnTo>
                  <a:close/>
                  <a:moveTo>
                    <a:pt x="43442" y="71558"/>
                  </a:moveTo>
                  <a:lnTo>
                    <a:pt x="43201" y="71679"/>
                  </a:lnTo>
                  <a:lnTo>
                    <a:pt x="42959" y="71860"/>
                  </a:lnTo>
                  <a:lnTo>
                    <a:pt x="42778" y="72041"/>
                  </a:lnTo>
                  <a:lnTo>
                    <a:pt x="42658" y="72343"/>
                  </a:lnTo>
                  <a:lnTo>
                    <a:pt x="42597" y="72705"/>
                  </a:lnTo>
                  <a:lnTo>
                    <a:pt x="42597" y="72946"/>
                  </a:lnTo>
                  <a:lnTo>
                    <a:pt x="42658" y="73127"/>
                  </a:lnTo>
                  <a:lnTo>
                    <a:pt x="42778" y="73368"/>
                  </a:lnTo>
                  <a:lnTo>
                    <a:pt x="42899" y="73549"/>
                  </a:lnTo>
                  <a:lnTo>
                    <a:pt x="43080" y="73670"/>
                  </a:lnTo>
                  <a:lnTo>
                    <a:pt x="43321" y="73791"/>
                  </a:lnTo>
                  <a:lnTo>
                    <a:pt x="43502" y="73851"/>
                  </a:lnTo>
                  <a:lnTo>
                    <a:pt x="43985" y="73851"/>
                  </a:lnTo>
                  <a:lnTo>
                    <a:pt x="44166" y="73791"/>
                  </a:lnTo>
                  <a:lnTo>
                    <a:pt x="44407" y="73670"/>
                  </a:lnTo>
                  <a:lnTo>
                    <a:pt x="44588" y="73549"/>
                  </a:lnTo>
                  <a:lnTo>
                    <a:pt x="44709" y="73368"/>
                  </a:lnTo>
                  <a:lnTo>
                    <a:pt x="44830" y="73127"/>
                  </a:lnTo>
                  <a:lnTo>
                    <a:pt x="44890" y="72946"/>
                  </a:lnTo>
                  <a:lnTo>
                    <a:pt x="44890" y="72705"/>
                  </a:lnTo>
                  <a:lnTo>
                    <a:pt x="44830" y="72343"/>
                  </a:lnTo>
                  <a:lnTo>
                    <a:pt x="44709" y="72041"/>
                  </a:lnTo>
                  <a:lnTo>
                    <a:pt x="44528" y="71860"/>
                  </a:lnTo>
                  <a:lnTo>
                    <a:pt x="44287" y="71679"/>
                  </a:lnTo>
                  <a:lnTo>
                    <a:pt x="44045" y="71558"/>
                  </a:lnTo>
                  <a:close/>
                  <a:moveTo>
                    <a:pt x="49234" y="71558"/>
                  </a:moveTo>
                  <a:lnTo>
                    <a:pt x="48993" y="71679"/>
                  </a:lnTo>
                  <a:lnTo>
                    <a:pt x="48752" y="71860"/>
                  </a:lnTo>
                  <a:lnTo>
                    <a:pt x="48571" y="72041"/>
                  </a:lnTo>
                  <a:lnTo>
                    <a:pt x="48450" y="72343"/>
                  </a:lnTo>
                  <a:lnTo>
                    <a:pt x="48390" y="72705"/>
                  </a:lnTo>
                  <a:lnTo>
                    <a:pt x="48390" y="72946"/>
                  </a:lnTo>
                  <a:lnTo>
                    <a:pt x="48450" y="73127"/>
                  </a:lnTo>
                  <a:lnTo>
                    <a:pt x="48571" y="73368"/>
                  </a:lnTo>
                  <a:lnTo>
                    <a:pt x="48691" y="73549"/>
                  </a:lnTo>
                  <a:lnTo>
                    <a:pt x="48872" y="73670"/>
                  </a:lnTo>
                  <a:lnTo>
                    <a:pt x="49114" y="73791"/>
                  </a:lnTo>
                  <a:lnTo>
                    <a:pt x="49295" y="73851"/>
                  </a:lnTo>
                  <a:lnTo>
                    <a:pt x="49777" y="73851"/>
                  </a:lnTo>
                  <a:lnTo>
                    <a:pt x="49958" y="73791"/>
                  </a:lnTo>
                  <a:lnTo>
                    <a:pt x="50200" y="73670"/>
                  </a:lnTo>
                  <a:lnTo>
                    <a:pt x="50381" y="73549"/>
                  </a:lnTo>
                  <a:lnTo>
                    <a:pt x="50501" y="73368"/>
                  </a:lnTo>
                  <a:lnTo>
                    <a:pt x="50622" y="73127"/>
                  </a:lnTo>
                  <a:lnTo>
                    <a:pt x="50682" y="72946"/>
                  </a:lnTo>
                  <a:lnTo>
                    <a:pt x="50682" y="72705"/>
                  </a:lnTo>
                  <a:lnTo>
                    <a:pt x="50622" y="72343"/>
                  </a:lnTo>
                  <a:lnTo>
                    <a:pt x="50501" y="72041"/>
                  </a:lnTo>
                  <a:lnTo>
                    <a:pt x="50320" y="71860"/>
                  </a:lnTo>
                  <a:lnTo>
                    <a:pt x="50079" y="71679"/>
                  </a:lnTo>
                  <a:lnTo>
                    <a:pt x="49838" y="71558"/>
                  </a:lnTo>
                  <a:close/>
                  <a:moveTo>
                    <a:pt x="29022" y="74454"/>
                  </a:moveTo>
                  <a:lnTo>
                    <a:pt x="28841" y="74515"/>
                  </a:lnTo>
                  <a:lnTo>
                    <a:pt x="28660" y="74635"/>
                  </a:lnTo>
                  <a:lnTo>
                    <a:pt x="28479" y="74756"/>
                  </a:lnTo>
                  <a:lnTo>
                    <a:pt x="30349" y="75178"/>
                  </a:lnTo>
                  <a:lnTo>
                    <a:pt x="30349" y="75178"/>
                  </a:lnTo>
                  <a:lnTo>
                    <a:pt x="30168" y="74877"/>
                  </a:lnTo>
                  <a:lnTo>
                    <a:pt x="29927" y="74635"/>
                  </a:lnTo>
                  <a:lnTo>
                    <a:pt x="29625" y="74515"/>
                  </a:lnTo>
                  <a:lnTo>
                    <a:pt x="29263" y="74454"/>
                  </a:lnTo>
                  <a:close/>
                  <a:moveTo>
                    <a:pt x="46640" y="74454"/>
                  </a:moveTo>
                  <a:lnTo>
                    <a:pt x="46278" y="74515"/>
                  </a:lnTo>
                  <a:lnTo>
                    <a:pt x="45976" y="74635"/>
                  </a:lnTo>
                  <a:lnTo>
                    <a:pt x="45735" y="74877"/>
                  </a:lnTo>
                  <a:lnTo>
                    <a:pt x="45554" y="75178"/>
                  </a:lnTo>
                  <a:lnTo>
                    <a:pt x="45554" y="75178"/>
                  </a:lnTo>
                  <a:lnTo>
                    <a:pt x="47424" y="74756"/>
                  </a:lnTo>
                  <a:lnTo>
                    <a:pt x="47243" y="74635"/>
                  </a:lnTo>
                  <a:lnTo>
                    <a:pt x="47062" y="74515"/>
                  </a:lnTo>
                  <a:lnTo>
                    <a:pt x="46881" y="74454"/>
                  </a:lnTo>
                  <a:close/>
                  <a:moveTo>
                    <a:pt x="34814" y="74454"/>
                  </a:moveTo>
                  <a:lnTo>
                    <a:pt x="34633" y="74515"/>
                  </a:lnTo>
                  <a:lnTo>
                    <a:pt x="34392" y="74635"/>
                  </a:lnTo>
                  <a:lnTo>
                    <a:pt x="34211" y="74756"/>
                  </a:lnTo>
                  <a:lnTo>
                    <a:pt x="34090" y="74937"/>
                  </a:lnTo>
                  <a:lnTo>
                    <a:pt x="33969" y="75178"/>
                  </a:lnTo>
                  <a:lnTo>
                    <a:pt x="33909" y="75359"/>
                  </a:lnTo>
                  <a:lnTo>
                    <a:pt x="33909" y="75601"/>
                  </a:lnTo>
                  <a:lnTo>
                    <a:pt x="33909" y="75721"/>
                  </a:lnTo>
                  <a:lnTo>
                    <a:pt x="36141" y="75903"/>
                  </a:lnTo>
                  <a:lnTo>
                    <a:pt x="36202" y="75601"/>
                  </a:lnTo>
                  <a:lnTo>
                    <a:pt x="36202" y="75359"/>
                  </a:lnTo>
                  <a:lnTo>
                    <a:pt x="36141" y="75178"/>
                  </a:lnTo>
                  <a:lnTo>
                    <a:pt x="36021" y="74937"/>
                  </a:lnTo>
                  <a:lnTo>
                    <a:pt x="35900" y="74756"/>
                  </a:lnTo>
                  <a:lnTo>
                    <a:pt x="35719" y="74635"/>
                  </a:lnTo>
                  <a:lnTo>
                    <a:pt x="35478" y="74515"/>
                  </a:lnTo>
                  <a:lnTo>
                    <a:pt x="35297" y="74454"/>
                  </a:lnTo>
                  <a:close/>
                  <a:moveTo>
                    <a:pt x="40606" y="74454"/>
                  </a:moveTo>
                  <a:lnTo>
                    <a:pt x="40425" y="74515"/>
                  </a:lnTo>
                  <a:lnTo>
                    <a:pt x="40184" y="74635"/>
                  </a:lnTo>
                  <a:lnTo>
                    <a:pt x="40003" y="74756"/>
                  </a:lnTo>
                  <a:lnTo>
                    <a:pt x="39882" y="74937"/>
                  </a:lnTo>
                  <a:lnTo>
                    <a:pt x="39762" y="75178"/>
                  </a:lnTo>
                  <a:lnTo>
                    <a:pt x="39701" y="75359"/>
                  </a:lnTo>
                  <a:lnTo>
                    <a:pt x="39701" y="75601"/>
                  </a:lnTo>
                  <a:lnTo>
                    <a:pt x="39762" y="75903"/>
                  </a:lnTo>
                  <a:lnTo>
                    <a:pt x="41994" y="75721"/>
                  </a:lnTo>
                  <a:lnTo>
                    <a:pt x="41994" y="75601"/>
                  </a:lnTo>
                  <a:lnTo>
                    <a:pt x="41994" y="75359"/>
                  </a:lnTo>
                  <a:lnTo>
                    <a:pt x="41934" y="75178"/>
                  </a:lnTo>
                  <a:lnTo>
                    <a:pt x="41813" y="74937"/>
                  </a:lnTo>
                  <a:lnTo>
                    <a:pt x="41692" y="74756"/>
                  </a:lnTo>
                  <a:lnTo>
                    <a:pt x="41511" y="74635"/>
                  </a:lnTo>
                  <a:lnTo>
                    <a:pt x="41270" y="74515"/>
                  </a:lnTo>
                  <a:lnTo>
                    <a:pt x="41089" y="74454"/>
                  </a:lnTo>
                  <a:close/>
                </a:path>
              </a:pathLst>
            </a:custGeom>
            <a:solidFill>
              <a:srgbClr val="6D9EE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32E64"/>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047950" y="0"/>
            <a:ext cx="5048100" cy="11478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1pPr>
            <a:lvl2pPr lvl="1"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2pPr>
            <a:lvl3pPr lvl="2"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3pPr>
            <a:lvl4pPr lvl="3"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4pPr>
            <a:lvl5pPr lvl="4"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5pPr>
            <a:lvl6pPr lvl="5"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6pPr>
            <a:lvl7pPr lvl="6"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7pPr>
            <a:lvl8pPr lvl="7"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8pPr>
            <a:lvl9pPr lvl="8" algn="ctr">
              <a:spcBef>
                <a:spcPts val="0"/>
              </a:spcBef>
              <a:spcAft>
                <a:spcPts val="0"/>
              </a:spcAft>
              <a:buClr>
                <a:srgbClr val="FFFFFF"/>
              </a:buClr>
              <a:buSzPts val="1800"/>
              <a:buFont typeface="Nixie One"/>
              <a:buNone/>
              <a:defRPr sz="1800">
                <a:solidFill>
                  <a:srgbClr val="FFFFFF"/>
                </a:solidFill>
                <a:latin typeface="Nixie One"/>
                <a:ea typeface="Nixie One"/>
                <a:cs typeface="Nixie One"/>
                <a:sym typeface="Nixie One"/>
              </a:defRPr>
            </a:lvl9pPr>
          </a:lstStyle>
          <a:p>
            <a:endParaRPr/>
          </a:p>
        </p:txBody>
      </p:sp>
      <p:sp>
        <p:nvSpPr>
          <p:cNvPr id="7" name="Shape 7"/>
          <p:cNvSpPr txBox="1">
            <a:spLocks noGrp="1"/>
          </p:cNvSpPr>
          <p:nvPr>
            <p:ph type="body" idx="1"/>
          </p:nvPr>
        </p:nvSpPr>
        <p:spPr>
          <a:xfrm>
            <a:off x="1750800" y="1513000"/>
            <a:ext cx="5642400" cy="30999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1pPr>
            <a:lvl2pPr marL="914400" lvl="1"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2pPr>
            <a:lvl3pPr marL="1371600" lvl="2"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3pPr>
            <a:lvl4pPr marL="1828800" lvl="3"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4pPr>
            <a:lvl5pPr marL="2286000" lvl="4"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5pPr>
            <a:lvl6pPr marL="2743200" lvl="5"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6pPr>
            <a:lvl7pPr marL="3200400" lvl="6"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7pPr>
            <a:lvl8pPr marL="3657600" lvl="7"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8pPr>
            <a:lvl9pPr marL="4114800" lvl="8" indent="-355600">
              <a:spcBef>
                <a:spcPts val="0"/>
              </a:spcBef>
              <a:spcAft>
                <a:spcPts val="0"/>
              </a:spcAft>
              <a:buClr>
                <a:srgbClr val="8E7CC3"/>
              </a:buClr>
              <a:buSzPts val="2000"/>
              <a:buFont typeface="Inconsolata"/>
              <a:buChar char="◌"/>
              <a:defRPr sz="2000">
                <a:solidFill>
                  <a:srgbClr val="FFFFFF"/>
                </a:solidFill>
                <a:latin typeface="Inconsolata"/>
                <a:ea typeface="Inconsolata"/>
                <a:cs typeface="Inconsolata"/>
                <a:sym typeface="Inconso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youtu.be/Q_Rt_2m56qs" TargetMode="External"/><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gobernanza.wordpress.com/" TargetMode="External"/><Relationship Id="rId5" Type="http://schemas.openxmlformats.org/officeDocument/2006/relationships/hyperlink" Target="file:///C:\Users\user\Downloads\Dialnet-SistemaDeInformacionParaElControlDeInventariosDelA-3707498.pdf" TargetMode="External"/><Relationship Id="rId4" Type="http://schemas.openxmlformats.org/officeDocument/2006/relationships/hyperlink" Target="https://youtu.be/k4XTqmAiuR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bitacorachelomayra.blogspot.m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significados.com/bitacora/" TargetMode="External"/><Relationship Id="rId4" Type="http://schemas.openxmlformats.org/officeDocument/2006/relationships/hyperlink" Target="https://es.slideshare.net/RodolfoPalacios/uso-de-una-bitcora"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GIF"/><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ctrTitle"/>
          </p:nvPr>
        </p:nvSpPr>
        <p:spPr>
          <a:xfrm>
            <a:off x="2878525" y="1991825"/>
            <a:ext cx="33870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Unidad I</a:t>
            </a:r>
            <a:br>
              <a:rPr lang="es-MX" dirty="0" smtClean="0"/>
            </a:br>
            <a:r>
              <a:rPr lang="es-MX" dirty="0" smtClean="0"/>
              <a:t>1.3 Bitácoras</a:t>
            </a:r>
            <a:br>
              <a:rPr lang="es-MX" dirty="0" smtClean="0"/>
            </a:br>
            <a:r>
              <a:rPr lang="es-MX" dirty="0" smtClean="0"/>
              <a:t>Integradora I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846161" y="1360528"/>
            <a:ext cx="6059605" cy="3007500"/>
          </a:xfrm>
          <a:prstGeom prst="rect">
            <a:avLst/>
          </a:prstGeom>
        </p:spPr>
        <p:txBody>
          <a:bodyPr spcFirstLastPara="1" wrap="square" lIns="91425" tIns="91425" rIns="91425" bIns="91425" anchor="t" anchorCtr="0">
            <a:noAutofit/>
          </a:bodyPr>
          <a:lstStyle/>
          <a:p>
            <a:pPr marL="38100" indent="0">
              <a:buNone/>
            </a:pPr>
            <a:r>
              <a:rPr lang="es-MX" sz="1200" dirty="0"/>
              <a:t> </a:t>
            </a:r>
          </a:p>
        </p:txBody>
      </p:sp>
      <p:sp>
        <p:nvSpPr>
          <p:cNvPr id="315" name="Shape 31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Bitácoras para proyectos de TI </a:t>
            </a:r>
            <a:endParaRPr dirty="0"/>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984" y="1360528"/>
            <a:ext cx="5246031" cy="3553389"/>
          </a:xfrm>
          <a:prstGeom prst="rect">
            <a:avLst/>
          </a:prstGeom>
        </p:spPr>
      </p:pic>
    </p:spTree>
    <p:extLst>
      <p:ext uri="{BB962C8B-B14F-4D97-AF65-F5344CB8AC3E}">
        <p14:creationId xmlns:p14="http://schemas.microsoft.com/office/powerpoint/2010/main" val="3734490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517585" y="1196755"/>
            <a:ext cx="3957290" cy="3007500"/>
          </a:xfrm>
          <a:prstGeom prst="rect">
            <a:avLst/>
          </a:prstGeom>
        </p:spPr>
        <p:txBody>
          <a:bodyPr spcFirstLastPara="1" wrap="square" lIns="91425" tIns="91425" rIns="91425" bIns="91425" anchor="t" anchorCtr="0">
            <a:noAutofit/>
          </a:bodyPr>
          <a:lstStyle/>
          <a:p>
            <a:pPr marL="38100" indent="0">
              <a:buNone/>
            </a:pPr>
            <a:r>
              <a:rPr lang="es-MX" sz="1200" dirty="0"/>
              <a:t>Podemos constatar que las bitácoras nos permiten tener una mejor organización de los movimientos que hagamos en nuestra jornada diaria esto como evidencia de lo que se hizo o se va realizar, si las bitácoras se llenan correctamente podemos dar constancia de a quién dirigirnos en dado momento de requerir algún tipo de aclaración </a:t>
            </a:r>
          </a:p>
        </p:txBody>
      </p:sp>
      <p:sp>
        <p:nvSpPr>
          <p:cNvPr id="315" name="Shape 31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Elementos que conforman las bitácoras </a:t>
            </a:r>
            <a:endParaRPr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201" y="2511188"/>
            <a:ext cx="4410506" cy="2480910"/>
          </a:xfrm>
          <a:prstGeom prst="rect">
            <a:avLst/>
          </a:prstGeom>
        </p:spPr>
      </p:pic>
    </p:spTree>
    <p:extLst>
      <p:ext uri="{BB962C8B-B14F-4D97-AF65-F5344CB8AC3E}">
        <p14:creationId xmlns:p14="http://schemas.microsoft.com/office/powerpoint/2010/main" val="619733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517585" y="1196755"/>
            <a:ext cx="3957290" cy="3007500"/>
          </a:xfrm>
          <a:prstGeom prst="rect">
            <a:avLst/>
          </a:prstGeom>
        </p:spPr>
        <p:txBody>
          <a:bodyPr spcFirstLastPara="1" wrap="square" lIns="91425" tIns="91425" rIns="91425" bIns="91425" anchor="t" anchorCtr="0">
            <a:noAutofit/>
          </a:bodyPr>
          <a:lstStyle/>
          <a:p>
            <a:pPr marL="38100" indent="0">
              <a:buNone/>
            </a:pPr>
            <a:r>
              <a:rPr lang="es-MX" sz="1200" dirty="0" smtClean="0"/>
              <a:t>Videos </a:t>
            </a:r>
          </a:p>
          <a:p>
            <a:pPr marL="209550" indent="-171450"/>
            <a:r>
              <a:rPr lang="es-MX" sz="1200" dirty="0">
                <a:hlinkClick r:id="rId3"/>
              </a:rPr>
              <a:t>https://</a:t>
            </a:r>
            <a:r>
              <a:rPr lang="es-MX" sz="1200" dirty="0" smtClean="0">
                <a:hlinkClick r:id="rId3"/>
              </a:rPr>
              <a:t>youtu.be/Q_Rt_2m56qs</a:t>
            </a:r>
            <a:endParaRPr lang="es-MX" sz="1200" dirty="0" smtClean="0"/>
          </a:p>
          <a:p>
            <a:pPr marL="209550" indent="-171450"/>
            <a:r>
              <a:rPr lang="es-MX" sz="1200" dirty="0">
                <a:hlinkClick r:id="rId4"/>
              </a:rPr>
              <a:t>https://</a:t>
            </a:r>
            <a:r>
              <a:rPr lang="es-MX" sz="1200" dirty="0" smtClean="0">
                <a:hlinkClick r:id="rId4"/>
              </a:rPr>
              <a:t>youtu.be/k4XTqmAiuRM</a:t>
            </a:r>
            <a:endParaRPr lang="es-MX" sz="1200" dirty="0" smtClean="0"/>
          </a:p>
          <a:p>
            <a:pPr marL="38100" indent="0">
              <a:buNone/>
            </a:pPr>
            <a:endParaRPr lang="es-MX" sz="1200" dirty="0"/>
          </a:p>
        </p:txBody>
      </p:sp>
      <p:sp>
        <p:nvSpPr>
          <p:cNvPr id="315" name="Shape 31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Material de Apoyo </a:t>
            </a:r>
            <a:endParaRPr dirty="0"/>
          </a:p>
        </p:txBody>
      </p:sp>
      <p:sp>
        <p:nvSpPr>
          <p:cNvPr id="5" name="Shape 314"/>
          <p:cNvSpPr txBox="1">
            <a:spLocks noGrp="1"/>
          </p:cNvSpPr>
          <p:nvPr>
            <p:ph type="body" idx="1"/>
          </p:nvPr>
        </p:nvSpPr>
        <p:spPr>
          <a:xfrm>
            <a:off x="4572000" y="1196755"/>
            <a:ext cx="3957290" cy="3007500"/>
          </a:xfrm>
          <a:prstGeom prst="rect">
            <a:avLst/>
          </a:prstGeom>
        </p:spPr>
        <p:txBody>
          <a:bodyPr spcFirstLastPara="1" wrap="square" lIns="91425" tIns="91425" rIns="91425" bIns="91425" anchor="t" anchorCtr="0">
            <a:noAutofit/>
          </a:bodyPr>
          <a:lstStyle/>
          <a:p>
            <a:pPr marL="38100" indent="0">
              <a:buNone/>
            </a:pPr>
            <a:r>
              <a:rPr lang="es-MX" sz="1200" dirty="0" smtClean="0"/>
              <a:t>Artículos </a:t>
            </a:r>
          </a:p>
          <a:p>
            <a:pPr marL="209550" indent="-171450"/>
            <a:r>
              <a:rPr lang="es-MX" sz="1200" dirty="0">
                <a:hlinkClick r:id="rId5" action="ppaction://hlinkfile"/>
              </a:rPr>
              <a:t>file:///C:/</a:t>
            </a:r>
            <a:r>
              <a:rPr lang="es-MX" sz="1200" dirty="0" smtClean="0">
                <a:hlinkClick r:id="rId5" action="ppaction://hlinkfile"/>
              </a:rPr>
              <a:t>Users/user/Downloads/Dialnet-SistemaDeInformacionParaElControlDeInventariosDelA-3707498.pdf</a:t>
            </a:r>
            <a:endParaRPr lang="es-MX" sz="1200" dirty="0" smtClean="0"/>
          </a:p>
          <a:p>
            <a:pPr marL="209550" indent="-171450"/>
            <a:r>
              <a:rPr lang="es-MX" sz="1200" dirty="0">
                <a:hlinkClick r:id="rId6"/>
              </a:rPr>
              <a:t>https://gobernanza.wordpress.com</a:t>
            </a:r>
            <a:r>
              <a:rPr lang="es-MX" sz="1200" dirty="0" smtClean="0">
                <a:hlinkClick r:id="rId6"/>
              </a:rPr>
              <a:t>/</a:t>
            </a:r>
            <a:r>
              <a:rPr lang="es-MX" sz="1200" dirty="0" smtClean="0"/>
              <a:t>	</a:t>
            </a:r>
            <a:endParaRPr lang="es-MX" sz="1200" dirty="0"/>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110" y="2540161"/>
            <a:ext cx="2777233" cy="1427359"/>
          </a:xfrm>
          <a:prstGeom prst="rect">
            <a:avLst/>
          </a:prstGeom>
        </p:spPr>
      </p:pic>
      <p:pic>
        <p:nvPicPr>
          <p:cNvPr id="8" name="Imagen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3150" y="2697445"/>
            <a:ext cx="2333648" cy="1555765"/>
          </a:xfrm>
          <a:prstGeom prst="rect">
            <a:avLst/>
          </a:prstGeom>
        </p:spPr>
      </p:pic>
    </p:spTree>
    <p:extLst>
      <p:ext uri="{BB962C8B-B14F-4D97-AF65-F5344CB8AC3E}">
        <p14:creationId xmlns:p14="http://schemas.microsoft.com/office/powerpoint/2010/main" val="1041845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32E64"/>
        </a:solidFill>
        <a:effectLst/>
      </p:bgPr>
    </p:bg>
    <p:spTree>
      <p:nvGrpSpPr>
        <p:cNvPr id="1" name="Shape 748"/>
        <p:cNvGrpSpPr/>
        <p:nvPr/>
      </p:nvGrpSpPr>
      <p:grpSpPr>
        <a:xfrm>
          <a:off x="0" y="0"/>
          <a:ext cx="0" cy="0"/>
          <a:chOff x="0" y="0"/>
          <a:chExt cx="0" cy="0"/>
        </a:xfrm>
      </p:grpSpPr>
      <p:sp>
        <p:nvSpPr>
          <p:cNvPr id="749" name="Shape 749"/>
          <p:cNvSpPr txBox="1"/>
          <p:nvPr/>
        </p:nvSpPr>
        <p:spPr>
          <a:xfrm>
            <a:off x="2316250" y="914273"/>
            <a:ext cx="5971800" cy="3807851"/>
          </a:xfrm>
          <a:prstGeom prst="rect">
            <a:avLst/>
          </a:prstGeom>
          <a:noFill/>
          <a:ln>
            <a:noFill/>
          </a:ln>
        </p:spPr>
        <p:txBody>
          <a:bodyPr spcFirstLastPara="1" wrap="square" lIns="91425" tIns="91425" rIns="91425" bIns="91425" anchor="t" anchorCtr="0">
            <a:noAutofit/>
          </a:bodyPr>
          <a:lstStyle/>
          <a:p>
            <a:r>
              <a:rPr lang="es-MX" dirty="0">
                <a:solidFill>
                  <a:schemeClr val="bg1"/>
                </a:solidFill>
              </a:rPr>
              <a:t>Bibliografías</a:t>
            </a:r>
          </a:p>
          <a:p>
            <a:r>
              <a:rPr lang="es-MX" dirty="0">
                <a:solidFill>
                  <a:schemeClr val="bg1"/>
                </a:solidFill>
              </a:rPr>
              <a:t>Flores, K. (8 de Junio de 2015). </a:t>
            </a:r>
            <a:r>
              <a:rPr lang="es-MX" i="1" dirty="0">
                <a:solidFill>
                  <a:schemeClr val="bg1"/>
                </a:solidFill>
              </a:rPr>
              <a:t>Elementos que conforman una </a:t>
            </a:r>
            <a:r>
              <a:rPr lang="es-MX" i="1" dirty="0" err="1">
                <a:solidFill>
                  <a:schemeClr val="bg1"/>
                </a:solidFill>
              </a:rPr>
              <a:t>bitacora</a:t>
            </a:r>
            <a:r>
              <a:rPr lang="es-MX" i="1" dirty="0">
                <a:solidFill>
                  <a:schemeClr val="bg1"/>
                </a:solidFill>
              </a:rPr>
              <a:t> </a:t>
            </a:r>
            <a:r>
              <a:rPr lang="es-MX" dirty="0">
                <a:solidFill>
                  <a:schemeClr val="bg1"/>
                </a:solidFill>
              </a:rPr>
              <a:t>. Obtenido de Elementos que conforman una </a:t>
            </a:r>
            <a:r>
              <a:rPr lang="es-MX" dirty="0" err="1">
                <a:solidFill>
                  <a:schemeClr val="bg1"/>
                </a:solidFill>
              </a:rPr>
              <a:t>bitacora</a:t>
            </a:r>
            <a:r>
              <a:rPr lang="es-MX" dirty="0">
                <a:solidFill>
                  <a:schemeClr val="bg1"/>
                </a:solidFill>
              </a:rPr>
              <a:t> : http://bitacorachelomayra.blogspot.mx</a:t>
            </a:r>
          </a:p>
          <a:p>
            <a:r>
              <a:rPr lang="es-MX" dirty="0">
                <a:solidFill>
                  <a:schemeClr val="bg1"/>
                </a:solidFill>
              </a:rPr>
              <a:t>Palacios, R. V. (17 de Enero de 2011). </a:t>
            </a:r>
            <a:r>
              <a:rPr lang="es-MX" i="1" dirty="0" err="1">
                <a:solidFill>
                  <a:schemeClr val="bg1"/>
                </a:solidFill>
              </a:rPr>
              <a:t>SlideShare</a:t>
            </a:r>
            <a:r>
              <a:rPr lang="es-MX" dirty="0">
                <a:solidFill>
                  <a:schemeClr val="bg1"/>
                </a:solidFill>
              </a:rPr>
              <a:t>. Obtenido de </a:t>
            </a:r>
            <a:r>
              <a:rPr lang="es-MX" dirty="0" err="1">
                <a:solidFill>
                  <a:schemeClr val="bg1"/>
                </a:solidFill>
              </a:rPr>
              <a:t>SlideShare</a:t>
            </a:r>
            <a:r>
              <a:rPr lang="es-MX" dirty="0">
                <a:solidFill>
                  <a:schemeClr val="bg1"/>
                </a:solidFill>
              </a:rPr>
              <a:t>: https://es.slideshare.net/RodolfoPalacios/uso-de-una-bitcora</a:t>
            </a:r>
          </a:p>
          <a:p>
            <a:r>
              <a:rPr lang="es-MX" dirty="0">
                <a:solidFill>
                  <a:schemeClr val="bg1"/>
                </a:solidFill>
              </a:rPr>
              <a:t>Significados. (3 de Diciembre de 2014). </a:t>
            </a:r>
            <a:r>
              <a:rPr lang="es-MX" i="1" dirty="0" err="1">
                <a:solidFill>
                  <a:schemeClr val="bg1"/>
                </a:solidFill>
              </a:rPr>
              <a:t>Bitacora</a:t>
            </a:r>
            <a:r>
              <a:rPr lang="es-MX" i="1" dirty="0">
                <a:solidFill>
                  <a:schemeClr val="bg1"/>
                </a:solidFill>
              </a:rPr>
              <a:t> </a:t>
            </a:r>
            <a:r>
              <a:rPr lang="es-MX" dirty="0">
                <a:solidFill>
                  <a:schemeClr val="bg1"/>
                </a:solidFill>
              </a:rPr>
              <a:t>. Obtenido de </a:t>
            </a:r>
            <a:r>
              <a:rPr lang="es-MX" dirty="0" err="1">
                <a:solidFill>
                  <a:schemeClr val="bg1"/>
                </a:solidFill>
              </a:rPr>
              <a:t>Bitacora</a:t>
            </a:r>
            <a:r>
              <a:rPr lang="es-MX" dirty="0">
                <a:solidFill>
                  <a:schemeClr val="bg1"/>
                </a:solidFill>
              </a:rPr>
              <a:t> : https://www.significados.com/bitacora/</a:t>
            </a:r>
          </a:p>
          <a:p>
            <a:pPr marL="0" lvl="0" indent="0" rtl="0">
              <a:spcBef>
                <a:spcPts val="0"/>
              </a:spcBef>
              <a:spcAft>
                <a:spcPts val="0"/>
              </a:spcAft>
              <a:buNone/>
            </a:pPr>
            <a:endParaRPr dirty="0">
              <a:solidFill>
                <a:srgbClr val="FFFFFF"/>
              </a:solidFill>
              <a:latin typeface="Inconsolata"/>
              <a:ea typeface="Inconsolata"/>
              <a:cs typeface="Inconsolata"/>
              <a:sym typeface="Inconsolata"/>
            </a:endParaRPr>
          </a:p>
          <a:p>
            <a:pPr marL="0" lvl="0" indent="0" rtl="0">
              <a:spcBef>
                <a:spcPts val="0"/>
              </a:spcBef>
              <a:spcAft>
                <a:spcPts val="0"/>
              </a:spcAft>
              <a:buNone/>
            </a:pPr>
            <a:endParaRPr dirty="0">
              <a:solidFill>
                <a:srgbClr val="FFFFFF"/>
              </a:solidFill>
              <a:latin typeface="Inconsolata"/>
              <a:ea typeface="Inconsolata"/>
              <a:cs typeface="Inconsolata"/>
              <a:sym typeface="Inconsolata"/>
            </a:endParaRPr>
          </a:p>
          <a:p>
            <a:pPr marL="0" lvl="0" indent="0" rtl="0">
              <a:spcBef>
                <a:spcPts val="0"/>
              </a:spcBef>
              <a:spcAft>
                <a:spcPts val="0"/>
              </a:spcAft>
              <a:buClr>
                <a:schemeClr val="dk1"/>
              </a:buClr>
              <a:buSzPts val="1100"/>
              <a:buFont typeface="Arial"/>
              <a:buNone/>
            </a:pPr>
            <a:r>
              <a:rPr lang="es-MX" dirty="0" smtClean="0">
                <a:solidFill>
                  <a:srgbClr val="FFFFFF"/>
                </a:solidFill>
                <a:latin typeface="Inconsolata"/>
                <a:ea typeface="Inconsolata"/>
                <a:cs typeface="Inconsolata"/>
                <a:sym typeface="Inconsolata"/>
              </a:rPr>
              <a:t>Referencias </a:t>
            </a:r>
          </a:p>
          <a:p>
            <a:pPr marL="0" lvl="0" indent="0" rtl="0">
              <a:spcBef>
                <a:spcPts val="0"/>
              </a:spcBef>
              <a:spcAft>
                <a:spcPts val="0"/>
              </a:spcAft>
              <a:buClr>
                <a:schemeClr val="dk1"/>
              </a:buClr>
              <a:buSzPts val="1100"/>
              <a:buFont typeface="Arial"/>
              <a:buNone/>
            </a:pPr>
            <a:endParaRPr dirty="0">
              <a:solidFill>
                <a:srgbClr val="FFFFFF"/>
              </a:solidFill>
              <a:latin typeface="Inconsolata"/>
              <a:ea typeface="Inconsolata"/>
              <a:cs typeface="Inconsolata"/>
              <a:sym typeface="Inconsolata"/>
            </a:endParaRPr>
          </a:p>
          <a:p>
            <a:pPr lvl="0"/>
            <a:r>
              <a:rPr lang="es-MX" dirty="0">
                <a:hlinkClick r:id="rId3"/>
              </a:rPr>
              <a:t>http://</a:t>
            </a:r>
            <a:r>
              <a:rPr lang="es-MX" dirty="0" smtClean="0">
                <a:hlinkClick r:id="rId3"/>
              </a:rPr>
              <a:t>bitacorachelomayra.blogspot.mx</a:t>
            </a:r>
            <a:endParaRPr lang="es-MX" dirty="0" smtClean="0"/>
          </a:p>
          <a:p>
            <a:r>
              <a:rPr lang="es-MX" dirty="0">
                <a:hlinkClick r:id="rId4"/>
              </a:rPr>
              <a:t>https://</a:t>
            </a:r>
            <a:r>
              <a:rPr lang="es-MX" dirty="0" smtClean="0">
                <a:hlinkClick r:id="rId4"/>
              </a:rPr>
              <a:t>es.slideshare.net/RodolfoPalacios/uso-de-una-bitcora</a:t>
            </a:r>
            <a:endParaRPr lang="es-MX" dirty="0" smtClean="0"/>
          </a:p>
          <a:p>
            <a:r>
              <a:rPr lang="es-MX" dirty="0">
                <a:hlinkClick r:id="rId5"/>
              </a:rPr>
              <a:t>https://www.significados.com/bitacora</a:t>
            </a:r>
            <a:r>
              <a:rPr lang="es-MX" dirty="0" smtClean="0">
                <a:hlinkClick r:id="rId5"/>
              </a:rPr>
              <a:t>/</a:t>
            </a:r>
            <a:endParaRPr lang="es-MX" dirty="0" smtClean="0"/>
          </a:p>
          <a:p>
            <a:endParaRPr lang="es-MX" dirty="0" smtClean="0"/>
          </a:p>
          <a:p>
            <a:endParaRPr lang="es-MX" dirty="0"/>
          </a:p>
          <a:p>
            <a:pPr lvl="0"/>
            <a:endParaRPr dirty="0">
              <a:solidFill>
                <a:srgbClr val="FFFFFF"/>
              </a:solidFill>
              <a:latin typeface="Inconsolata"/>
              <a:ea typeface="Inconsolata"/>
              <a:cs typeface="Inconsolata"/>
              <a:sym typeface="Inconsolata"/>
            </a:endParaRPr>
          </a:p>
        </p:txBody>
      </p:sp>
      <p:sp>
        <p:nvSpPr>
          <p:cNvPr id="751" name="Shape 751"/>
          <p:cNvSpPr txBox="1"/>
          <p:nvPr/>
        </p:nvSpPr>
        <p:spPr>
          <a:xfrm>
            <a:off x="801375" y="856414"/>
            <a:ext cx="1440600" cy="12960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9600">
                <a:solidFill>
                  <a:srgbClr val="FF9900"/>
                </a:solidFill>
              </a:rPr>
              <a:t>😉</a:t>
            </a:r>
            <a:endParaRPr sz="9600">
              <a:solidFill>
                <a:srgbClr val="FF99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4" name="Llamada ovalada 3"/>
          <p:cNvSpPr/>
          <p:nvPr/>
        </p:nvSpPr>
        <p:spPr>
          <a:xfrm>
            <a:off x="358632" y="9537319"/>
            <a:ext cx="1509465" cy="776975"/>
          </a:xfrm>
          <a:prstGeom prst="wedgeEllipseCallout">
            <a:avLst>
              <a:gd name="adj1" fmla="val -55378"/>
              <a:gd name="adj2" fmla="val -5892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sz="1100">
                <a:effectLst/>
                <a:latin typeface="Century Gothic" panose="020B0502020202020204" pitchFamily="34" charset="0"/>
                <a:ea typeface="Calibri" panose="020F0502020204030204" pitchFamily="34" charset="0"/>
                <a:cs typeface="Times New Roman" panose="02020603050405020304" pitchFamily="18" charset="0"/>
              </a:rPr>
              <a:t>Usted esta aquí</a:t>
            </a:r>
          </a:p>
        </p:txBody>
      </p:sp>
      <p:graphicFrame>
        <p:nvGraphicFramePr>
          <p:cNvPr id="5" name="Diagrama 4"/>
          <p:cNvGraphicFramePr/>
          <p:nvPr>
            <p:extLst>
              <p:ext uri="{D42A27DB-BD31-4B8C-83A1-F6EECF244321}">
                <p14:modId xmlns:p14="http://schemas.microsoft.com/office/powerpoint/2010/main" val="3994837214"/>
              </p:ext>
            </p:extLst>
          </p:nvPr>
        </p:nvGraphicFramePr>
        <p:xfrm>
          <a:off x="0" y="102739"/>
          <a:ext cx="9144000" cy="4407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lamada ovalada 5"/>
          <p:cNvSpPr/>
          <p:nvPr/>
        </p:nvSpPr>
        <p:spPr>
          <a:xfrm>
            <a:off x="3031284" y="9936124"/>
            <a:ext cx="1533250" cy="874229"/>
          </a:xfrm>
          <a:prstGeom prst="wedgeEllipseCallout">
            <a:avLst>
              <a:gd name="adj1" fmla="val -39641"/>
              <a:gd name="adj2" fmla="val -64844"/>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sz="1200">
                <a:effectLst/>
                <a:latin typeface="Century Gothic" panose="020B0502020202020204" pitchFamily="34" charset="0"/>
                <a:ea typeface="Calibri" panose="020F0502020204030204" pitchFamily="34" charset="0"/>
                <a:cs typeface="Times New Roman" panose="02020603050405020304" pitchFamily="18" charset="0"/>
              </a:rPr>
              <a:t>Usted está aquí</a:t>
            </a:r>
            <a:endParaRPr lang="es-MX"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Rectangle 4"/>
          <p:cNvSpPr>
            <a:spLocks noChangeArrowheads="1"/>
          </p:cNvSpPr>
          <p:nvPr/>
        </p:nvSpPr>
        <p:spPr bwMode="auto">
          <a:xfrm>
            <a:off x="-350723" y="-1730692"/>
            <a:ext cx="8782338" cy="36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4264" tIns="45720" rIns="914112" bIns="539580" numCol="1" anchor="ctr" anchorCtr="0" compatLnSpc="1">
            <a:prstTxWarp prst="textNoShape">
              <a:avLst/>
            </a:prstTxWarp>
            <a:spAutoFit/>
          </a:bodyPr>
          <a:lstStyle/>
          <a:p>
            <a:endParaRPr lang="es-MX"/>
          </a:p>
        </p:txBody>
      </p:sp>
      <p:sp>
        <p:nvSpPr>
          <p:cNvPr id="8" name="Rectangle 7"/>
          <p:cNvSpPr>
            <a:spLocks noChangeArrowheads="1"/>
          </p:cNvSpPr>
          <p:nvPr/>
        </p:nvSpPr>
        <p:spPr bwMode="auto">
          <a:xfrm flipV="1">
            <a:off x="-350723" y="-1811130"/>
            <a:ext cx="8782338"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flipV="1">
            <a:off x="-350723" y="-1707245"/>
            <a:ext cx="8782338"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smtClean="0">
                <a:ln>
                  <a:noFill/>
                </a:ln>
                <a:solidFill>
                  <a:schemeClr val="tx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t/>
            </a:r>
            <a:br>
              <a:rPr kumimoji="0" lang="es-MX" altLang="es-MX" sz="1100" b="0" i="0" u="none" strike="noStrike" cap="none" normalizeH="0" baseline="0" smtClean="0">
                <a:ln>
                  <a:noFill/>
                </a:ln>
                <a:solidFill>
                  <a:schemeClr val="tx1"/>
                </a:solidFill>
                <a:effectLst/>
                <a:latin typeface="Microsoft JhengHei UI" panose="020B0604030504040204" pitchFamily="34" charset="-120"/>
                <a:ea typeface="Microsoft JhengHei UI" panose="020B0604030504040204" pitchFamily="34" charset="-120"/>
                <a:cs typeface="Times New Roman" panose="02020603050405020304" pitchFamily="18"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sp>
        <p:nvSpPr>
          <p:cNvPr id="10" name="Llamada ovalada 9"/>
          <p:cNvSpPr/>
          <p:nvPr/>
        </p:nvSpPr>
        <p:spPr>
          <a:xfrm>
            <a:off x="4040446" y="4019783"/>
            <a:ext cx="1539143" cy="1014786"/>
          </a:xfrm>
          <a:prstGeom prst="wedgeEllipseCallout">
            <a:avLst>
              <a:gd name="adj1" fmla="val -32681"/>
              <a:gd name="adj2" fmla="val -62710"/>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MX" sz="1100">
                <a:effectLst/>
                <a:latin typeface="Century Gothic" panose="020B0502020202020204" pitchFamily="34" charset="0"/>
                <a:ea typeface="Calibri" panose="020F0502020204030204" pitchFamily="34" charset="0"/>
                <a:cs typeface="Times New Roman" panose="02020603050405020304" pitchFamily="18" charset="0"/>
              </a:rPr>
              <a:t>Usted está aquí</a:t>
            </a:r>
          </a:p>
        </p:txBody>
      </p:sp>
    </p:spTree>
    <p:extLst>
      <p:ext uri="{BB962C8B-B14F-4D97-AF65-F5344CB8AC3E}">
        <p14:creationId xmlns:p14="http://schemas.microsoft.com/office/powerpoint/2010/main" val="73784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dirty="0" smtClean="0"/>
              <a:t>¿Qué es una bitácora?</a:t>
            </a:r>
            <a:endParaRPr dirty="0"/>
          </a:p>
        </p:txBody>
      </p:sp>
      <p:sp>
        <p:nvSpPr>
          <p:cNvPr id="6" name="Shape 53"/>
          <p:cNvSpPr txBox="1"/>
          <p:nvPr/>
        </p:nvSpPr>
        <p:spPr>
          <a:xfrm>
            <a:off x="570356" y="1147800"/>
            <a:ext cx="3437244" cy="3150586"/>
          </a:xfrm>
          <a:prstGeom prst="rect">
            <a:avLst/>
          </a:prstGeom>
          <a:noFill/>
          <a:ln>
            <a:noFill/>
          </a:ln>
        </p:spPr>
        <p:txBody>
          <a:bodyPr spcFirstLastPara="1" wrap="square" lIns="91425" tIns="91425" rIns="91425" bIns="91425" anchor="t" anchorCtr="0">
            <a:noAutofit/>
          </a:bodyPr>
          <a:lstStyle/>
          <a:p>
            <a:pPr algn="just"/>
            <a:r>
              <a:rPr lang="es-MX" sz="1600" dirty="0">
                <a:solidFill>
                  <a:schemeClr val="bg1"/>
                </a:solidFill>
              </a:rPr>
              <a:t>El cuaderno bitácora es un cuaderno en donde los trabajadores o estudiantes de cualquier área y, </a:t>
            </a:r>
            <a:r>
              <a:rPr lang="es-MX" sz="1600" dirty="0" smtClean="0">
                <a:solidFill>
                  <a:schemeClr val="bg1"/>
                </a:solidFill>
              </a:rPr>
              <a:t>los </a:t>
            </a:r>
            <a:r>
              <a:rPr lang="es-MX" sz="1600" dirty="0">
                <a:solidFill>
                  <a:schemeClr val="bg1"/>
                </a:solidFill>
              </a:rPr>
              <a:t>de arte, científicos, apuntan de forma cronológica todas las actividades que comprende el proyecto, soluciones, avances, observaciones, posibles obstáculo en el proyecto, resultados y, todo tipo de información que crean conveniente y pertinente registrarla en el cuaderno bitácora.</a:t>
            </a:r>
          </a:p>
          <a:p>
            <a:pPr marL="0" lvl="0" indent="0" rtl="0">
              <a:spcBef>
                <a:spcPts val="600"/>
              </a:spcBef>
              <a:spcAft>
                <a:spcPts val="0"/>
              </a:spcAft>
              <a:buNone/>
            </a:pPr>
            <a:endParaRPr dirty="0">
              <a:solidFill>
                <a:srgbClr val="FFFFFF"/>
              </a:solidFill>
              <a:latin typeface="Open Sans"/>
              <a:ea typeface="Open Sans"/>
              <a:cs typeface="Open Sans"/>
              <a:sym typeface="Open Sans"/>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977" y="1105882"/>
            <a:ext cx="3616573" cy="3939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¿Para que sirve una bitácora?</a:t>
            </a:r>
            <a:endParaRPr dirty="0"/>
          </a:p>
        </p:txBody>
      </p:sp>
      <p:sp>
        <p:nvSpPr>
          <p:cNvPr id="290" name="Shape 290"/>
          <p:cNvSpPr txBox="1">
            <a:spLocks noGrp="1"/>
          </p:cNvSpPr>
          <p:nvPr>
            <p:ph type="body" idx="1"/>
          </p:nvPr>
        </p:nvSpPr>
        <p:spPr>
          <a:xfrm>
            <a:off x="1086927" y="1362974"/>
            <a:ext cx="7039155" cy="3249926"/>
          </a:xfrm>
          <a:prstGeom prst="rect">
            <a:avLst/>
          </a:prstGeom>
        </p:spPr>
        <p:txBody>
          <a:bodyPr spcFirstLastPara="1" wrap="square" lIns="91425" tIns="91425" rIns="91425" bIns="91425" anchor="t" anchorCtr="0">
            <a:noAutofit/>
          </a:bodyPr>
          <a:lstStyle/>
          <a:p>
            <a:pPr marL="38100" indent="0">
              <a:buNone/>
            </a:pPr>
            <a:r>
              <a:rPr lang="es-MX" dirty="0"/>
              <a:t>Muchas personas denominan bitácora a una bitácora de red o blog, haciendo referencia a la idea de llevar un registro cronológico de sucesos, contando cualquier historia o dándole cualquier otro uso (posiblemente influidos por el uso del término que se hace en la serie de ciencia ficción </a:t>
            </a:r>
            <a:r>
              <a:rPr lang="es-MX" dirty="0" err="1"/>
              <a:t>Star</a:t>
            </a:r>
            <a:r>
              <a:rPr lang="es-MX" dirty="0"/>
              <a:t> </a:t>
            </a:r>
            <a:r>
              <a:rPr lang="es-MX" dirty="0" err="1"/>
              <a:t>Trek</a:t>
            </a:r>
            <a:r>
              <a:rPr lang="es-MX" dirty="0"/>
              <a:t> para aludir al diario a bordo del capitán de la nave).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517585" y="1519600"/>
            <a:ext cx="3957290" cy="3007500"/>
          </a:xfrm>
          <a:prstGeom prst="rect">
            <a:avLst/>
          </a:prstGeom>
        </p:spPr>
        <p:txBody>
          <a:bodyPr spcFirstLastPara="1" wrap="square" lIns="91425" tIns="91425" rIns="91425" bIns="91425" anchor="t" anchorCtr="0">
            <a:noAutofit/>
          </a:bodyPr>
          <a:lstStyle/>
          <a:p>
            <a:pPr algn="just"/>
            <a:r>
              <a:rPr lang="es-MX" sz="1200" dirty="0"/>
              <a:t>En la práctica docente, apoyando a las materias presenciales y </a:t>
            </a:r>
            <a:r>
              <a:rPr lang="es-MX" sz="1200" dirty="0" err="1"/>
              <a:t>semi</a:t>
            </a:r>
            <a:r>
              <a:rPr lang="es-MX" sz="1200" dirty="0"/>
              <a:t>-presenciales, así mismo sirve para evidenciar las actividades del proceso enseñanza-aprendizaje.</a:t>
            </a:r>
          </a:p>
          <a:p>
            <a:pPr algn="just"/>
            <a:r>
              <a:rPr lang="es-MX" sz="1200" dirty="0"/>
              <a:t>Sirve para guardar periódicamente actualizado que recopila cronológicamente textos o artículos de uno o varios usuarios como pueden ser estudiante, profesores, funcionarios etc., apareciendo primero el más reciente, donde el autor conserva siempre  la libertad de dejar publicado lo que crea pertinente</a:t>
            </a:r>
            <a:r>
              <a:rPr lang="es-MX" dirty="0"/>
              <a:t>.</a:t>
            </a:r>
          </a:p>
          <a:p>
            <a:pPr marL="0" lvl="0" indent="0">
              <a:buNone/>
            </a:pPr>
            <a:endParaRPr lang="en-US" dirty="0"/>
          </a:p>
        </p:txBody>
      </p:sp>
      <p:sp>
        <p:nvSpPr>
          <p:cNvPr id="315" name="Shape 31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¿Cómo se utilizan las bitácoras electrónicamente?</a:t>
            </a:r>
            <a:endParaRPr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875" y="1519600"/>
            <a:ext cx="4129351" cy="30856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517585" y="1519600"/>
            <a:ext cx="3957290" cy="3007500"/>
          </a:xfrm>
          <a:prstGeom prst="rect">
            <a:avLst/>
          </a:prstGeom>
        </p:spPr>
        <p:txBody>
          <a:bodyPr spcFirstLastPara="1" wrap="square" lIns="91425" tIns="91425" rIns="91425" bIns="91425" anchor="t" anchorCtr="0">
            <a:noAutofit/>
          </a:bodyPr>
          <a:lstStyle/>
          <a:p>
            <a:pPr algn="just"/>
            <a:r>
              <a:rPr lang="es-MX" sz="1200" dirty="0">
                <a:solidFill>
                  <a:schemeClr val="bg1"/>
                </a:solidFill>
              </a:rPr>
              <a:t>Manual: Es un registro a manera de diario en el cual datos comunes son: fechar, hora, proceso, observaciones</a:t>
            </a:r>
          </a:p>
          <a:p>
            <a:pPr algn="just"/>
            <a:r>
              <a:rPr lang="es-MX" sz="1200" dirty="0">
                <a:solidFill>
                  <a:schemeClr val="bg1"/>
                </a:solidFill>
              </a:rPr>
              <a:t>Electrónico: Generalmente recopilan información de todo tipo (textos, audio, imagen, códigos, etc.) y pueden ser escritos por uno o más autores</a:t>
            </a:r>
          </a:p>
          <a:p>
            <a:pPr algn="just"/>
            <a:r>
              <a:rPr lang="es-MX" sz="1200" dirty="0">
                <a:solidFill>
                  <a:schemeClr val="bg1"/>
                </a:solidFill>
              </a:rPr>
              <a:t>Blogs: Son bitácoras virtuales publicadas en Internet de una manera no tan formal.</a:t>
            </a:r>
          </a:p>
          <a:p>
            <a:pPr marL="0" lvl="0" indent="0">
              <a:buNone/>
            </a:pPr>
            <a:endParaRPr lang="en-US" dirty="0"/>
          </a:p>
        </p:txBody>
      </p:sp>
      <p:sp>
        <p:nvSpPr>
          <p:cNvPr id="315" name="Shape 31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¿Cómo se utilizan las bitácoras electrónicamente?</a:t>
            </a:r>
            <a:endParaRPr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645" y="461651"/>
            <a:ext cx="2237354" cy="2115898"/>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915" y="3112526"/>
            <a:ext cx="2431710" cy="1828071"/>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588896"/>
            <a:ext cx="2204019" cy="1523630"/>
          </a:xfrm>
          <a:prstGeom prst="rect">
            <a:avLst/>
          </a:prstGeom>
        </p:spPr>
      </p:pic>
    </p:spTree>
    <p:extLst>
      <p:ext uri="{BB962C8B-B14F-4D97-AF65-F5344CB8AC3E}">
        <p14:creationId xmlns:p14="http://schemas.microsoft.com/office/powerpoint/2010/main" val="282969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517585" y="1196755"/>
            <a:ext cx="3957290" cy="3007500"/>
          </a:xfrm>
          <a:prstGeom prst="rect">
            <a:avLst/>
          </a:prstGeom>
        </p:spPr>
        <p:txBody>
          <a:bodyPr spcFirstLastPara="1" wrap="square" lIns="91425" tIns="91425" rIns="91425" bIns="91425" anchor="t" anchorCtr="0">
            <a:noAutofit/>
          </a:bodyPr>
          <a:lstStyle/>
          <a:p>
            <a:pPr lvl="0" algn="just"/>
            <a:r>
              <a:rPr lang="es-MX" sz="1200" dirty="0" smtClean="0"/>
              <a:t>Nombre </a:t>
            </a:r>
            <a:r>
              <a:rPr lang="es-MX" sz="1200" dirty="0"/>
              <a:t>del usuario.</a:t>
            </a:r>
          </a:p>
          <a:p>
            <a:pPr lvl="0" algn="just"/>
            <a:r>
              <a:rPr lang="es-MX" sz="1200" dirty="0"/>
              <a:t>Fecha de evaluación del reporte.</a:t>
            </a:r>
          </a:p>
          <a:p>
            <a:pPr lvl="0" algn="just"/>
            <a:r>
              <a:rPr lang="es-MX" sz="1200" dirty="0"/>
              <a:t>Nombre del destinatario.</a:t>
            </a:r>
          </a:p>
          <a:p>
            <a:pPr lvl="0" algn="just"/>
            <a:r>
              <a:rPr lang="es-MX" sz="1200" dirty="0"/>
              <a:t>Fecha y hora en que ocurrió el daño o la pérdida.</a:t>
            </a:r>
          </a:p>
          <a:p>
            <a:pPr lvl="0" algn="just"/>
            <a:r>
              <a:rPr lang="es-MX" sz="1200" dirty="0"/>
              <a:t>Descripción de lo ocurrido.</a:t>
            </a:r>
          </a:p>
          <a:p>
            <a:pPr lvl="0" algn="just"/>
            <a:r>
              <a:rPr lang="es-MX" sz="1200" dirty="0"/>
              <a:t>Datos del dispositivo periférico.</a:t>
            </a:r>
          </a:p>
          <a:p>
            <a:pPr lvl="0" algn="just"/>
            <a:r>
              <a:rPr lang="es-MX" sz="1200" dirty="0"/>
              <a:t>Datos generales.</a:t>
            </a:r>
          </a:p>
          <a:p>
            <a:pPr lvl="0" algn="just"/>
            <a:r>
              <a:rPr lang="es-MX" sz="1200" dirty="0"/>
              <a:t>Diagnósticos.</a:t>
            </a:r>
          </a:p>
          <a:p>
            <a:pPr lvl="0" algn="just"/>
            <a:r>
              <a:rPr lang="es-MX" sz="1200" dirty="0"/>
              <a:t>Observaciones.</a:t>
            </a:r>
          </a:p>
          <a:p>
            <a:pPr lvl="0" algn="just"/>
            <a:r>
              <a:rPr lang="es-MX" sz="1200" dirty="0"/>
              <a:t>Nombres y firmas del responsable.</a:t>
            </a:r>
          </a:p>
          <a:p>
            <a:pPr algn="just"/>
            <a:r>
              <a:rPr lang="es-MX" sz="1200" dirty="0"/>
              <a:t>Nombres y firmas  de la persona que reporta.</a:t>
            </a:r>
            <a:endParaRPr lang="es-MX" sz="1600" dirty="0"/>
          </a:p>
          <a:p>
            <a:pPr marL="0" lvl="0" indent="0">
              <a:buNone/>
            </a:pPr>
            <a:endParaRPr lang="en-US" dirty="0"/>
          </a:p>
        </p:txBody>
      </p:sp>
      <p:sp>
        <p:nvSpPr>
          <p:cNvPr id="315" name="Shape 31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Elementos que conforman las bitácoras </a:t>
            </a:r>
            <a:endParaRPr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47800"/>
            <a:ext cx="3877119" cy="3785023"/>
          </a:xfrm>
          <a:prstGeom prst="rect">
            <a:avLst/>
          </a:prstGeom>
        </p:spPr>
      </p:pic>
    </p:spTree>
    <p:extLst>
      <p:ext uri="{BB962C8B-B14F-4D97-AF65-F5344CB8AC3E}">
        <p14:creationId xmlns:p14="http://schemas.microsoft.com/office/powerpoint/2010/main" val="376853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517585" y="1196755"/>
            <a:ext cx="3957290" cy="3007500"/>
          </a:xfrm>
          <a:prstGeom prst="rect">
            <a:avLst/>
          </a:prstGeom>
        </p:spPr>
        <p:txBody>
          <a:bodyPr spcFirstLastPara="1" wrap="square" lIns="91425" tIns="91425" rIns="91425" bIns="91425" anchor="t" anchorCtr="0">
            <a:noAutofit/>
          </a:bodyPr>
          <a:lstStyle/>
          <a:p>
            <a:pPr lvl="0" algn="just"/>
            <a:r>
              <a:rPr lang="es-MX" sz="1200" dirty="0"/>
              <a:t>Se encuentra organizado de forma cronológica,  tal modo que a medida que se van consiguiendo avances en el proyecto, los resultados se plasman en el cuaderno para poder tener un claro seguimiento de toda la labor realizada. En una bitácora de este tipo deberán registrarse todas las condiciones en las que se ha desarrollado el proyecto</a:t>
            </a:r>
            <a:endParaRPr lang="en-US" dirty="0"/>
          </a:p>
        </p:txBody>
      </p:sp>
      <p:sp>
        <p:nvSpPr>
          <p:cNvPr id="315" name="Shape 31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Elementos que conforman las bitácoras </a:t>
            </a:r>
            <a:endParaRPr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032" y="1498375"/>
            <a:ext cx="4384196" cy="3291583"/>
          </a:xfrm>
          <a:prstGeom prst="rect">
            <a:avLst/>
          </a:prstGeom>
        </p:spPr>
      </p:pic>
    </p:spTree>
    <p:extLst>
      <p:ext uri="{BB962C8B-B14F-4D97-AF65-F5344CB8AC3E}">
        <p14:creationId xmlns:p14="http://schemas.microsoft.com/office/powerpoint/2010/main" val="178538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846161" y="1360528"/>
            <a:ext cx="6059605" cy="3007500"/>
          </a:xfrm>
          <a:prstGeom prst="rect">
            <a:avLst/>
          </a:prstGeom>
        </p:spPr>
        <p:txBody>
          <a:bodyPr spcFirstLastPara="1" wrap="square" lIns="91425" tIns="91425" rIns="91425" bIns="91425" anchor="t" anchorCtr="0">
            <a:noAutofit/>
          </a:bodyPr>
          <a:lstStyle/>
          <a:p>
            <a:pPr marL="38100" indent="0">
              <a:buNone/>
            </a:pPr>
            <a:r>
              <a:rPr lang="es-MX" sz="1200" dirty="0"/>
              <a:t>Instrucciones:</a:t>
            </a:r>
          </a:p>
          <a:p>
            <a:pPr lvl="0" algn="just"/>
            <a:r>
              <a:rPr lang="es-MX" sz="1200" dirty="0"/>
              <a:t>Lo primero que debe hacer es seleccionar a un miembro del equipo que se  desempeñará en la función de actualizar la bitácora momento a momento.</a:t>
            </a:r>
          </a:p>
          <a:p>
            <a:pPr lvl="0" algn="just"/>
            <a:r>
              <a:rPr lang="es-MX" sz="1200" dirty="0"/>
              <a:t>Puede ser un archivo digital, que son fácilmente modificables, pero corre el riesgo de que se borre fácilmente, en cambio un cuaderno no.</a:t>
            </a:r>
          </a:p>
          <a:p>
            <a:pPr lvl="0" algn="just"/>
            <a:r>
              <a:rPr lang="es-MX" sz="1200" dirty="0"/>
              <a:t>Se anotará, en la primera página o página de inicio, en qué consiste el proyecto, </a:t>
            </a:r>
          </a:p>
          <a:p>
            <a:pPr lvl="0" algn="just"/>
            <a:r>
              <a:rPr lang="es-MX" sz="1200" dirty="0"/>
              <a:t>A continuación, se comienzan a escribir las actividades que se van desarrollando, discriminando quiénes las llevan a cabo.</a:t>
            </a:r>
          </a:p>
          <a:p>
            <a:pPr lvl="0" algn="just"/>
            <a:r>
              <a:rPr lang="es-MX" sz="1200" dirty="0"/>
              <a:t>Puede realizar la bitácora día por día o si no, hora por hora, eso depende de la  rigurosidad que se ponga a la hora de contar las experiencias. </a:t>
            </a:r>
          </a:p>
        </p:txBody>
      </p:sp>
      <p:sp>
        <p:nvSpPr>
          <p:cNvPr id="315" name="Shape 31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s-MX" dirty="0" smtClean="0"/>
              <a:t>Elementos que conforman las bitácoras </a:t>
            </a:r>
            <a:endParaRPr dirty="0"/>
          </a:p>
        </p:txBody>
      </p:sp>
    </p:spTree>
    <p:extLst>
      <p:ext uri="{BB962C8B-B14F-4D97-AF65-F5344CB8AC3E}">
        <p14:creationId xmlns:p14="http://schemas.microsoft.com/office/powerpoint/2010/main" val="382838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Hec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516</Words>
  <Application>Microsoft Office PowerPoint</Application>
  <PresentationFormat>Presentación en pantalla (16:9)</PresentationFormat>
  <Paragraphs>73</Paragraphs>
  <Slides>13</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Calibri</vt:lpstr>
      <vt:lpstr>Nixie One</vt:lpstr>
      <vt:lpstr>Arial</vt:lpstr>
      <vt:lpstr>Century Gothic</vt:lpstr>
      <vt:lpstr>Times New Roman</vt:lpstr>
      <vt:lpstr>Microsoft JhengHei UI</vt:lpstr>
      <vt:lpstr>Open Sans</vt:lpstr>
      <vt:lpstr>Inconsolata</vt:lpstr>
      <vt:lpstr>Hecate template</vt:lpstr>
      <vt:lpstr>Unidad I 1.3 Bitácoras Integradora I </vt:lpstr>
      <vt:lpstr>Presentación de PowerPoint</vt:lpstr>
      <vt:lpstr>¿Qué es una bitácora?</vt:lpstr>
      <vt:lpstr>¿Para que sirve una bitácora?</vt:lpstr>
      <vt:lpstr>¿Cómo se utilizan las bitácoras electrónicamente?</vt:lpstr>
      <vt:lpstr>¿Cómo se utilizan las bitácoras electrónicamente?</vt:lpstr>
      <vt:lpstr>Elementos que conforman las bitácoras </vt:lpstr>
      <vt:lpstr>Elementos que conforman las bitácoras </vt:lpstr>
      <vt:lpstr>Elementos que conforman las bitácoras </vt:lpstr>
      <vt:lpstr>Bitácoras para proyectos de TI </vt:lpstr>
      <vt:lpstr>Elementos que conforman las bitácoras </vt:lpstr>
      <vt:lpstr>Material de Apoyo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I 1.3 Bitácoras Integradora I</dc:title>
  <dc:creator>Mitzi</dc:creator>
  <cp:lastModifiedBy>MITZI</cp:lastModifiedBy>
  <cp:revision>13</cp:revision>
  <dcterms:modified xsi:type="dcterms:W3CDTF">2018-05-25T13:49:56Z</dcterms:modified>
</cp:coreProperties>
</file>