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1" r:id="rId1"/>
  </p:sldMasterIdLst>
  <p:notesMasterIdLst>
    <p:notesMasterId r:id="rId17"/>
  </p:notesMasterIdLst>
  <p:sldIdLst>
    <p:sldId id="256" r:id="rId2"/>
    <p:sldId id="293" r:id="rId3"/>
    <p:sldId id="257" r:id="rId4"/>
    <p:sldId id="284" r:id="rId5"/>
    <p:sldId id="285" r:id="rId6"/>
    <p:sldId id="286" r:id="rId7"/>
    <p:sldId id="261" r:id="rId8"/>
    <p:sldId id="263" r:id="rId9"/>
    <p:sldId id="287" r:id="rId10"/>
    <p:sldId id="288" r:id="rId11"/>
    <p:sldId id="289" r:id="rId12"/>
    <p:sldId id="290" r:id="rId13"/>
    <p:sldId id="291" r:id="rId14"/>
    <p:sldId id="292" r:id="rId15"/>
    <p:sldId id="283" r:id="rId16"/>
  </p:sldIdLst>
  <p:sldSz cx="9144000" cy="5143500" type="screen16x9"/>
  <p:notesSz cx="6858000" cy="9144000"/>
  <p:embeddedFontLst>
    <p:embeddedFont>
      <p:font typeface="Lato Light" panose="020B0604020202020204" charset="0"/>
      <p:regular r:id="rId18"/>
      <p:bold r:id="rId19"/>
      <p:italic r:id="rId20"/>
      <p:boldItalic r:id="rId21"/>
    </p:embeddedFont>
    <p:embeddedFont>
      <p:font typeface="Roboto Slab Light" panose="020B0604020202020204" charset="0"/>
      <p:regular r:id="rId22"/>
      <p:bold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4A51B1C-E488-4EB4-9FBD-49214F6FB10B}">
  <a:tblStyle styleId="{64A51B1C-E488-4EB4-9FBD-49214F6FB10B}"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72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2A8829-97CC-49B7-A6D9-48AED0136B00}" type="doc">
      <dgm:prSet loTypeId="urn:microsoft.com/office/officeart/2005/8/layout/hierarchy1" loCatId="hierarchy" qsTypeId="urn:microsoft.com/office/officeart/2005/8/quickstyle/simple3" qsCatId="simple" csTypeId="urn:microsoft.com/office/officeart/2005/8/colors/colorful4" csCatId="colorful" phldr="1"/>
      <dgm:spPr/>
      <dgm:t>
        <a:bodyPr/>
        <a:lstStyle/>
        <a:p>
          <a:endParaRPr lang="es-ES"/>
        </a:p>
      </dgm:t>
    </dgm:pt>
    <dgm:pt modelId="{8EA8E03F-FBE5-4C7C-A95E-FACB5B1D4A13}">
      <dgm:prSet phldrT="[Texto]" custT="1"/>
      <dgm:spPr/>
      <dgm:t>
        <a:bodyPr/>
        <a:lstStyle/>
        <a:p>
          <a:r>
            <a:rPr lang="es-ES" sz="2800" dirty="0"/>
            <a:t>Unidades temáticas</a:t>
          </a:r>
        </a:p>
      </dgm:t>
    </dgm:pt>
    <dgm:pt modelId="{B68558ED-6928-48BE-BB37-8ADFF21C5757}" type="parTrans" cxnId="{293321A7-E74F-4092-A6DF-61B112FCC037}">
      <dgm:prSet/>
      <dgm:spPr/>
      <dgm:t>
        <a:bodyPr/>
        <a:lstStyle/>
        <a:p>
          <a:endParaRPr lang="es-ES"/>
        </a:p>
      </dgm:t>
    </dgm:pt>
    <dgm:pt modelId="{4A7222EA-FF76-4EE5-ADF0-3AB49BB5DD36}" type="sibTrans" cxnId="{293321A7-E74F-4092-A6DF-61B112FCC037}">
      <dgm:prSet/>
      <dgm:spPr/>
      <dgm:t>
        <a:bodyPr/>
        <a:lstStyle/>
        <a:p>
          <a:endParaRPr lang="es-ES"/>
        </a:p>
      </dgm:t>
    </dgm:pt>
    <dgm:pt modelId="{FD38D8B3-D5AC-466F-9DCB-6BD883AC17A3}">
      <dgm:prSet phldrT="[Texto]" custT="1"/>
      <dgm:spPr>
        <a:solidFill>
          <a:schemeClr val="accent4">
            <a:lumMod val="60000"/>
            <a:lumOff val="40000"/>
            <a:alpha val="90000"/>
          </a:schemeClr>
        </a:solidFill>
      </dgm:spPr>
      <dgm:t>
        <a:bodyPr/>
        <a:lstStyle/>
        <a:p>
          <a:r>
            <a:rPr lang="es-ES" sz="2400"/>
            <a:t>Unidad I</a:t>
          </a:r>
        </a:p>
      </dgm:t>
    </dgm:pt>
    <dgm:pt modelId="{DD628D27-2422-4659-8058-CDC3906D8F81}" type="parTrans" cxnId="{23B447FA-42ED-4625-907B-BC9803899287}">
      <dgm:prSet/>
      <dgm:spPr/>
      <dgm:t>
        <a:bodyPr/>
        <a:lstStyle/>
        <a:p>
          <a:endParaRPr lang="es-ES"/>
        </a:p>
      </dgm:t>
    </dgm:pt>
    <dgm:pt modelId="{A3372865-D67C-4B4F-8D16-1188B45A222A}" type="sibTrans" cxnId="{23B447FA-42ED-4625-907B-BC9803899287}">
      <dgm:prSet/>
      <dgm:spPr/>
      <dgm:t>
        <a:bodyPr/>
        <a:lstStyle/>
        <a:p>
          <a:endParaRPr lang="es-ES"/>
        </a:p>
      </dgm:t>
    </dgm:pt>
    <dgm:pt modelId="{5450B9C6-DAC7-4F16-A1F6-62EC616B3813}">
      <dgm:prSet phldrT="[Texto]"/>
      <dgm:spPr/>
      <dgm:t>
        <a:bodyPr/>
        <a:lstStyle/>
        <a:p>
          <a:r>
            <a:rPr lang="es-ES"/>
            <a:t>1.1 Roles y actividades</a:t>
          </a:r>
        </a:p>
      </dgm:t>
    </dgm:pt>
    <dgm:pt modelId="{4C99C2BA-72A4-498F-BCB3-D895F0B65752}" type="parTrans" cxnId="{75EC0B29-EA6B-4CE6-B897-F769B580C85D}">
      <dgm:prSet/>
      <dgm:spPr/>
      <dgm:t>
        <a:bodyPr/>
        <a:lstStyle/>
        <a:p>
          <a:endParaRPr lang="es-ES"/>
        </a:p>
      </dgm:t>
    </dgm:pt>
    <dgm:pt modelId="{B950D46C-9695-479F-B452-A9B78EAF4FDB}" type="sibTrans" cxnId="{75EC0B29-EA6B-4CE6-B897-F769B580C85D}">
      <dgm:prSet/>
      <dgm:spPr/>
      <dgm:t>
        <a:bodyPr/>
        <a:lstStyle/>
        <a:p>
          <a:endParaRPr lang="es-ES"/>
        </a:p>
      </dgm:t>
    </dgm:pt>
    <dgm:pt modelId="{E3DCCBE0-7671-43C6-A78E-20E6149B76E5}">
      <dgm:prSet phldrT="[Texto]"/>
      <dgm:spPr>
        <a:solidFill>
          <a:schemeClr val="accent4">
            <a:lumMod val="60000"/>
            <a:lumOff val="40000"/>
            <a:alpha val="90000"/>
          </a:schemeClr>
        </a:solidFill>
      </dgm:spPr>
      <dgm:t>
        <a:bodyPr/>
        <a:lstStyle/>
        <a:p>
          <a:r>
            <a:rPr lang="es-ES"/>
            <a:t>1.2 Proyectos</a:t>
          </a:r>
        </a:p>
      </dgm:t>
    </dgm:pt>
    <dgm:pt modelId="{40D67CD9-21BE-4393-963B-40C2835B1690}" type="parTrans" cxnId="{D96D9E4B-A7A6-43C8-B80F-6BA27B61AAA3}">
      <dgm:prSet/>
      <dgm:spPr/>
      <dgm:t>
        <a:bodyPr/>
        <a:lstStyle/>
        <a:p>
          <a:endParaRPr lang="es-ES"/>
        </a:p>
      </dgm:t>
    </dgm:pt>
    <dgm:pt modelId="{67049987-01BD-44B8-A452-1521394EF6FF}" type="sibTrans" cxnId="{D96D9E4B-A7A6-43C8-B80F-6BA27B61AAA3}">
      <dgm:prSet/>
      <dgm:spPr/>
      <dgm:t>
        <a:bodyPr/>
        <a:lstStyle/>
        <a:p>
          <a:endParaRPr lang="es-ES"/>
        </a:p>
      </dgm:t>
    </dgm:pt>
    <dgm:pt modelId="{270870EA-5BB0-4FA1-ABF1-2E9353C98932}">
      <dgm:prSet phldrT="[Texto]" custT="1"/>
      <dgm:spPr/>
      <dgm:t>
        <a:bodyPr/>
        <a:lstStyle/>
        <a:p>
          <a:r>
            <a:rPr lang="es-ES" sz="2400"/>
            <a:t>Unidad II</a:t>
          </a:r>
        </a:p>
      </dgm:t>
    </dgm:pt>
    <dgm:pt modelId="{E83D820A-47DB-4132-B056-7EA3DD8C751D}" type="parTrans" cxnId="{E8062599-8E0B-4221-9D55-2E911245C15B}">
      <dgm:prSet/>
      <dgm:spPr/>
      <dgm:t>
        <a:bodyPr/>
        <a:lstStyle/>
        <a:p>
          <a:endParaRPr lang="es-ES"/>
        </a:p>
      </dgm:t>
    </dgm:pt>
    <dgm:pt modelId="{FF4895E2-A85B-4396-B38F-18EEB99B4AA3}" type="sibTrans" cxnId="{E8062599-8E0B-4221-9D55-2E911245C15B}">
      <dgm:prSet/>
      <dgm:spPr/>
      <dgm:t>
        <a:bodyPr/>
        <a:lstStyle/>
        <a:p>
          <a:endParaRPr lang="es-ES"/>
        </a:p>
      </dgm:t>
    </dgm:pt>
    <dgm:pt modelId="{3298C427-0BA5-4A36-8D5A-4D2F775E73CC}">
      <dgm:prSet phldrT="[Texto]"/>
      <dgm:spPr/>
      <dgm:t>
        <a:bodyPr/>
        <a:lstStyle/>
        <a:p>
          <a:r>
            <a:rPr lang="es-ES"/>
            <a:t>2.1 Definición del proyecto</a:t>
          </a:r>
        </a:p>
      </dgm:t>
    </dgm:pt>
    <dgm:pt modelId="{DC70C49C-52DE-44CD-88AC-3D7932252910}" type="parTrans" cxnId="{27B5D210-68AA-4BEE-BADD-93EC6C10FA41}">
      <dgm:prSet/>
      <dgm:spPr/>
      <dgm:t>
        <a:bodyPr/>
        <a:lstStyle/>
        <a:p>
          <a:endParaRPr lang="es-ES"/>
        </a:p>
      </dgm:t>
    </dgm:pt>
    <dgm:pt modelId="{A7A0BC44-F1AF-4CB3-8C30-936F204FA373}" type="sibTrans" cxnId="{27B5D210-68AA-4BEE-BADD-93EC6C10FA41}">
      <dgm:prSet/>
      <dgm:spPr/>
      <dgm:t>
        <a:bodyPr/>
        <a:lstStyle/>
        <a:p>
          <a:endParaRPr lang="es-ES"/>
        </a:p>
      </dgm:t>
    </dgm:pt>
    <dgm:pt modelId="{B6E41019-5B49-4E3C-BEBA-456AE604CDEA}">
      <dgm:prSet/>
      <dgm:spPr/>
      <dgm:t>
        <a:bodyPr/>
        <a:lstStyle/>
        <a:p>
          <a:r>
            <a:rPr lang="es-ES"/>
            <a:t>1.3 Bitácoras</a:t>
          </a:r>
        </a:p>
      </dgm:t>
    </dgm:pt>
    <dgm:pt modelId="{BEDDD327-595D-4485-A4FF-8BB6DE596E89}" type="parTrans" cxnId="{259F34D2-2AA2-4C82-BF5A-9F240A320341}">
      <dgm:prSet/>
      <dgm:spPr/>
      <dgm:t>
        <a:bodyPr/>
        <a:lstStyle/>
        <a:p>
          <a:endParaRPr lang="es-ES"/>
        </a:p>
      </dgm:t>
    </dgm:pt>
    <dgm:pt modelId="{BFAB8632-35D4-4936-9B2C-F61A02A4CD0A}" type="sibTrans" cxnId="{259F34D2-2AA2-4C82-BF5A-9F240A320341}">
      <dgm:prSet/>
      <dgm:spPr/>
      <dgm:t>
        <a:bodyPr/>
        <a:lstStyle/>
        <a:p>
          <a:endParaRPr lang="es-ES"/>
        </a:p>
      </dgm:t>
    </dgm:pt>
    <dgm:pt modelId="{336359E6-89A8-4032-A9B8-318006E7500E}">
      <dgm:prSet/>
      <dgm:spPr/>
      <dgm:t>
        <a:bodyPr/>
        <a:lstStyle/>
        <a:p>
          <a:r>
            <a:rPr lang="es-ES"/>
            <a:t>2.2 Desarrollo del proyecto</a:t>
          </a:r>
        </a:p>
      </dgm:t>
    </dgm:pt>
    <dgm:pt modelId="{5693F9DD-3943-44CE-80D1-6FB77EBD4E71}" type="parTrans" cxnId="{E42D45C8-3B2E-4087-A171-624F96994A70}">
      <dgm:prSet/>
      <dgm:spPr/>
      <dgm:t>
        <a:bodyPr/>
        <a:lstStyle/>
        <a:p>
          <a:endParaRPr lang="es-ES"/>
        </a:p>
      </dgm:t>
    </dgm:pt>
    <dgm:pt modelId="{F339ED09-94AD-4832-8C43-B127A3812D4F}" type="sibTrans" cxnId="{E42D45C8-3B2E-4087-A171-624F96994A70}">
      <dgm:prSet/>
      <dgm:spPr/>
      <dgm:t>
        <a:bodyPr/>
        <a:lstStyle/>
        <a:p>
          <a:endParaRPr lang="es-ES"/>
        </a:p>
      </dgm:t>
    </dgm:pt>
    <dgm:pt modelId="{5404EC09-ACEA-4F16-9539-0183AF0F41DC}">
      <dgm:prSet/>
      <dgm:spPr/>
      <dgm:t>
        <a:bodyPr/>
        <a:lstStyle/>
        <a:p>
          <a:r>
            <a:rPr lang="es-ES"/>
            <a:t>2.3 Cierre del proyecto</a:t>
          </a:r>
        </a:p>
      </dgm:t>
    </dgm:pt>
    <dgm:pt modelId="{92235D1C-6E73-4A3A-9C58-835A6660B70C}" type="parTrans" cxnId="{31F6AEF9-9DF0-401E-AE89-B6739039869D}">
      <dgm:prSet/>
      <dgm:spPr/>
      <dgm:t>
        <a:bodyPr/>
        <a:lstStyle/>
        <a:p>
          <a:endParaRPr lang="es-ES"/>
        </a:p>
      </dgm:t>
    </dgm:pt>
    <dgm:pt modelId="{F71060D3-8A14-461D-A669-023D776E7BB8}" type="sibTrans" cxnId="{31F6AEF9-9DF0-401E-AE89-B6739039869D}">
      <dgm:prSet/>
      <dgm:spPr/>
      <dgm:t>
        <a:bodyPr/>
        <a:lstStyle/>
        <a:p>
          <a:endParaRPr lang="es-ES"/>
        </a:p>
      </dgm:t>
    </dgm:pt>
    <dgm:pt modelId="{D6CF0BD1-2307-40B2-83F3-3994C001E3CB}" type="pres">
      <dgm:prSet presAssocID="{BE2A8829-97CC-49B7-A6D9-48AED0136B00}" presName="hierChild1" presStyleCnt="0">
        <dgm:presLayoutVars>
          <dgm:chPref val="1"/>
          <dgm:dir/>
          <dgm:animOne val="branch"/>
          <dgm:animLvl val="lvl"/>
          <dgm:resizeHandles/>
        </dgm:presLayoutVars>
      </dgm:prSet>
      <dgm:spPr/>
      <dgm:t>
        <a:bodyPr/>
        <a:lstStyle/>
        <a:p>
          <a:endParaRPr lang="es-MX"/>
        </a:p>
      </dgm:t>
    </dgm:pt>
    <dgm:pt modelId="{8F99D978-2726-4350-8D30-A8EC45FFE770}" type="pres">
      <dgm:prSet presAssocID="{8EA8E03F-FBE5-4C7C-A95E-FACB5B1D4A13}" presName="hierRoot1" presStyleCnt="0"/>
      <dgm:spPr/>
    </dgm:pt>
    <dgm:pt modelId="{37F00E6E-14E1-4068-93DE-1A1BD0070472}" type="pres">
      <dgm:prSet presAssocID="{8EA8E03F-FBE5-4C7C-A95E-FACB5B1D4A13}" presName="composite" presStyleCnt="0"/>
      <dgm:spPr/>
    </dgm:pt>
    <dgm:pt modelId="{C3587731-DA65-4EE3-87A4-1881D4E60936}" type="pres">
      <dgm:prSet presAssocID="{8EA8E03F-FBE5-4C7C-A95E-FACB5B1D4A13}" presName="background" presStyleLbl="node0" presStyleIdx="0" presStyleCnt="1"/>
      <dgm:spPr/>
    </dgm:pt>
    <dgm:pt modelId="{56BF0823-02E9-42EF-A750-BF59AAF8C78D}" type="pres">
      <dgm:prSet presAssocID="{8EA8E03F-FBE5-4C7C-A95E-FACB5B1D4A13}" presName="text" presStyleLbl="fgAcc0" presStyleIdx="0" presStyleCnt="1" custScaleX="196548" custScaleY="112876">
        <dgm:presLayoutVars>
          <dgm:chPref val="3"/>
        </dgm:presLayoutVars>
      </dgm:prSet>
      <dgm:spPr/>
      <dgm:t>
        <a:bodyPr/>
        <a:lstStyle/>
        <a:p>
          <a:endParaRPr lang="es-MX"/>
        </a:p>
      </dgm:t>
    </dgm:pt>
    <dgm:pt modelId="{4FDFDA40-F150-4F26-A092-CC2086F1B8C9}" type="pres">
      <dgm:prSet presAssocID="{8EA8E03F-FBE5-4C7C-A95E-FACB5B1D4A13}" presName="hierChild2" presStyleCnt="0"/>
      <dgm:spPr/>
    </dgm:pt>
    <dgm:pt modelId="{78BB48C8-15D6-41F8-AE20-CDA0A5EBDC25}" type="pres">
      <dgm:prSet presAssocID="{DD628D27-2422-4659-8058-CDC3906D8F81}" presName="Name10" presStyleLbl="parChTrans1D2" presStyleIdx="0" presStyleCnt="2"/>
      <dgm:spPr/>
      <dgm:t>
        <a:bodyPr/>
        <a:lstStyle/>
        <a:p>
          <a:endParaRPr lang="es-MX"/>
        </a:p>
      </dgm:t>
    </dgm:pt>
    <dgm:pt modelId="{86D7CF86-B7C6-4800-8D7C-04822E9DEAC6}" type="pres">
      <dgm:prSet presAssocID="{FD38D8B3-D5AC-466F-9DCB-6BD883AC17A3}" presName="hierRoot2" presStyleCnt="0"/>
      <dgm:spPr/>
    </dgm:pt>
    <dgm:pt modelId="{1039FE47-BDFD-4C36-8E6B-DF9746B5693C}" type="pres">
      <dgm:prSet presAssocID="{FD38D8B3-D5AC-466F-9DCB-6BD883AC17A3}" presName="composite2" presStyleCnt="0"/>
      <dgm:spPr/>
    </dgm:pt>
    <dgm:pt modelId="{E9471D4C-058D-4700-9368-83963DAD39CC}" type="pres">
      <dgm:prSet presAssocID="{FD38D8B3-D5AC-466F-9DCB-6BD883AC17A3}" presName="background2" presStyleLbl="node2" presStyleIdx="0" presStyleCnt="2"/>
      <dgm:spPr/>
    </dgm:pt>
    <dgm:pt modelId="{E22956BB-08A6-4F95-8AD2-9167827ECD96}" type="pres">
      <dgm:prSet presAssocID="{FD38D8B3-D5AC-466F-9DCB-6BD883AC17A3}" presName="text2" presStyleLbl="fgAcc2" presStyleIdx="0" presStyleCnt="2" custScaleX="126085">
        <dgm:presLayoutVars>
          <dgm:chPref val="3"/>
        </dgm:presLayoutVars>
      </dgm:prSet>
      <dgm:spPr/>
      <dgm:t>
        <a:bodyPr/>
        <a:lstStyle/>
        <a:p>
          <a:endParaRPr lang="es-MX"/>
        </a:p>
      </dgm:t>
    </dgm:pt>
    <dgm:pt modelId="{62476AF7-8308-4161-8EA7-42A3150CD135}" type="pres">
      <dgm:prSet presAssocID="{FD38D8B3-D5AC-466F-9DCB-6BD883AC17A3}" presName="hierChild3" presStyleCnt="0"/>
      <dgm:spPr/>
    </dgm:pt>
    <dgm:pt modelId="{A7E915FE-2ADB-498E-9E73-C05B870159B8}" type="pres">
      <dgm:prSet presAssocID="{4C99C2BA-72A4-498F-BCB3-D895F0B65752}" presName="Name17" presStyleLbl="parChTrans1D3" presStyleIdx="0" presStyleCnt="6"/>
      <dgm:spPr/>
      <dgm:t>
        <a:bodyPr/>
        <a:lstStyle/>
        <a:p>
          <a:endParaRPr lang="es-MX"/>
        </a:p>
      </dgm:t>
    </dgm:pt>
    <dgm:pt modelId="{D59E7DB0-694A-4AE0-B48C-A6A3826FA6CE}" type="pres">
      <dgm:prSet presAssocID="{5450B9C6-DAC7-4F16-A1F6-62EC616B3813}" presName="hierRoot3" presStyleCnt="0"/>
      <dgm:spPr/>
    </dgm:pt>
    <dgm:pt modelId="{4C8528ED-7FFA-46AC-966E-43DEA1E67490}" type="pres">
      <dgm:prSet presAssocID="{5450B9C6-DAC7-4F16-A1F6-62EC616B3813}" presName="composite3" presStyleCnt="0"/>
      <dgm:spPr/>
    </dgm:pt>
    <dgm:pt modelId="{85767C0C-66D4-4578-90F1-60D657F43C9E}" type="pres">
      <dgm:prSet presAssocID="{5450B9C6-DAC7-4F16-A1F6-62EC616B3813}" presName="background3" presStyleLbl="node3" presStyleIdx="0" presStyleCnt="6"/>
      <dgm:spPr/>
    </dgm:pt>
    <dgm:pt modelId="{DC003F78-534C-4A05-8785-B5DBC7BEFB57}" type="pres">
      <dgm:prSet presAssocID="{5450B9C6-DAC7-4F16-A1F6-62EC616B3813}" presName="text3" presStyleLbl="fgAcc3" presStyleIdx="0" presStyleCnt="6">
        <dgm:presLayoutVars>
          <dgm:chPref val="3"/>
        </dgm:presLayoutVars>
      </dgm:prSet>
      <dgm:spPr/>
      <dgm:t>
        <a:bodyPr/>
        <a:lstStyle/>
        <a:p>
          <a:endParaRPr lang="es-MX"/>
        </a:p>
      </dgm:t>
    </dgm:pt>
    <dgm:pt modelId="{4089EC44-E5CC-48A4-A47F-6064F7DD7628}" type="pres">
      <dgm:prSet presAssocID="{5450B9C6-DAC7-4F16-A1F6-62EC616B3813}" presName="hierChild4" presStyleCnt="0"/>
      <dgm:spPr/>
    </dgm:pt>
    <dgm:pt modelId="{8B75F63C-210F-4E39-BA00-F504241D8F82}" type="pres">
      <dgm:prSet presAssocID="{40D67CD9-21BE-4393-963B-40C2835B1690}" presName="Name17" presStyleLbl="parChTrans1D3" presStyleIdx="1" presStyleCnt="6"/>
      <dgm:spPr/>
      <dgm:t>
        <a:bodyPr/>
        <a:lstStyle/>
        <a:p>
          <a:endParaRPr lang="es-MX"/>
        </a:p>
      </dgm:t>
    </dgm:pt>
    <dgm:pt modelId="{5965E555-7165-4285-893F-55C922D2476C}" type="pres">
      <dgm:prSet presAssocID="{E3DCCBE0-7671-43C6-A78E-20E6149B76E5}" presName="hierRoot3" presStyleCnt="0"/>
      <dgm:spPr/>
    </dgm:pt>
    <dgm:pt modelId="{79A091EF-2A46-47E3-B319-A93370CB7A03}" type="pres">
      <dgm:prSet presAssocID="{E3DCCBE0-7671-43C6-A78E-20E6149B76E5}" presName="composite3" presStyleCnt="0"/>
      <dgm:spPr/>
    </dgm:pt>
    <dgm:pt modelId="{D9AF22B9-ED36-411A-945A-DA919476D847}" type="pres">
      <dgm:prSet presAssocID="{E3DCCBE0-7671-43C6-A78E-20E6149B76E5}" presName="background3" presStyleLbl="node3" presStyleIdx="1" presStyleCnt="6"/>
      <dgm:spPr/>
    </dgm:pt>
    <dgm:pt modelId="{B535FEAC-3BE5-4EA8-90AC-FA102D3306BC}" type="pres">
      <dgm:prSet presAssocID="{E3DCCBE0-7671-43C6-A78E-20E6149B76E5}" presName="text3" presStyleLbl="fgAcc3" presStyleIdx="1" presStyleCnt="6">
        <dgm:presLayoutVars>
          <dgm:chPref val="3"/>
        </dgm:presLayoutVars>
      </dgm:prSet>
      <dgm:spPr/>
      <dgm:t>
        <a:bodyPr/>
        <a:lstStyle/>
        <a:p>
          <a:endParaRPr lang="es-MX"/>
        </a:p>
      </dgm:t>
    </dgm:pt>
    <dgm:pt modelId="{07068065-EDAC-41C2-A9D4-9F6AA0428DD7}" type="pres">
      <dgm:prSet presAssocID="{E3DCCBE0-7671-43C6-A78E-20E6149B76E5}" presName="hierChild4" presStyleCnt="0"/>
      <dgm:spPr/>
    </dgm:pt>
    <dgm:pt modelId="{CCB1BB47-0E7E-4B4A-A5A6-C1A320605ACF}" type="pres">
      <dgm:prSet presAssocID="{BEDDD327-595D-4485-A4FF-8BB6DE596E89}" presName="Name17" presStyleLbl="parChTrans1D3" presStyleIdx="2" presStyleCnt="6"/>
      <dgm:spPr/>
      <dgm:t>
        <a:bodyPr/>
        <a:lstStyle/>
        <a:p>
          <a:endParaRPr lang="es-MX"/>
        </a:p>
      </dgm:t>
    </dgm:pt>
    <dgm:pt modelId="{6B3F6240-EB4B-4D0F-ABE0-8A3DE48A81A3}" type="pres">
      <dgm:prSet presAssocID="{B6E41019-5B49-4E3C-BEBA-456AE604CDEA}" presName="hierRoot3" presStyleCnt="0"/>
      <dgm:spPr/>
    </dgm:pt>
    <dgm:pt modelId="{730098D1-D9BD-41B0-BEB4-F854CA1E6E7C}" type="pres">
      <dgm:prSet presAssocID="{B6E41019-5B49-4E3C-BEBA-456AE604CDEA}" presName="composite3" presStyleCnt="0"/>
      <dgm:spPr/>
    </dgm:pt>
    <dgm:pt modelId="{C830E9C3-17C8-4B6E-8989-89D66C8D8485}" type="pres">
      <dgm:prSet presAssocID="{B6E41019-5B49-4E3C-BEBA-456AE604CDEA}" presName="background3" presStyleLbl="node3" presStyleIdx="2" presStyleCnt="6"/>
      <dgm:spPr/>
    </dgm:pt>
    <dgm:pt modelId="{0C23D977-518E-4809-9FF8-B42756B2DA98}" type="pres">
      <dgm:prSet presAssocID="{B6E41019-5B49-4E3C-BEBA-456AE604CDEA}" presName="text3" presStyleLbl="fgAcc3" presStyleIdx="2" presStyleCnt="6">
        <dgm:presLayoutVars>
          <dgm:chPref val="3"/>
        </dgm:presLayoutVars>
      </dgm:prSet>
      <dgm:spPr/>
      <dgm:t>
        <a:bodyPr/>
        <a:lstStyle/>
        <a:p>
          <a:endParaRPr lang="es-MX"/>
        </a:p>
      </dgm:t>
    </dgm:pt>
    <dgm:pt modelId="{22E448B4-FD33-4A86-9D3B-05C1CF9CAC7B}" type="pres">
      <dgm:prSet presAssocID="{B6E41019-5B49-4E3C-BEBA-456AE604CDEA}" presName="hierChild4" presStyleCnt="0"/>
      <dgm:spPr/>
    </dgm:pt>
    <dgm:pt modelId="{B5BA8B48-72BB-488A-8FC2-5C13B58227E8}" type="pres">
      <dgm:prSet presAssocID="{E83D820A-47DB-4132-B056-7EA3DD8C751D}" presName="Name10" presStyleLbl="parChTrans1D2" presStyleIdx="1" presStyleCnt="2"/>
      <dgm:spPr/>
      <dgm:t>
        <a:bodyPr/>
        <a:lstStyle/>
        <a:p>
          <a:endParaRPr lang="es-MX"/>
        </a:p>
      </dgm:t>
    </dgm:pt>
    <dgm:pt modelId="{430EE68E-2819-4B4C-B3AA-DC85028382F4}" type="pres">
      <dgm:prSet presAssocID="{270870EA-5BB0-4FA1-ABF1-2E9353C98932}" presName="hierRoot2" presStyleCnt="0"/>
      <dgm:spPr/>
    </dgm:pt>
    <dgm:pt modelId="{6C8E6E22-2777-499C-964D-DFADC4CD6E41}" type="pres">
      <dgm:prSet presAssocID="{270870EA-5BB0-4FA1-ABF1-2E9353C98932}" presName="composite2" presStyleCnt="0"/>
      <dgm:spPr/>
    </dgm:pt>
    <dgm:pt modelId="{839E2F99-0145-4859-BC6B-64532E8DF912}" type="pres">
      <dgm:prSet presAssocID="{270870EA-5BB0-4FA1-ABF1-2E9353C98932}" presName="background2" presStyleLbl="node2" presStyleIdx="1" presStyleCnt="2"/>
      <dgm:spPr/>
    </dgm:pt>
    <dgm:pt modelId="{7E1C6BCE-FB5A-4AD2-9C65-961AAB8180B2}" type="pres">
      <dgm:prSet presAssocID="{270870EA-5BB0-4FA1-ABF1-2E9353C98932}" presName="text2" presStyleLbl="fgAcc2" presStyleIdx="1" presStyleCnt="2" custScaleX="123858">
        <dgm:presLayoutVars>
          <dgm:chPref val="3"/>
        </dgm:presLayoutVars>
      </dgm:prSet>
      <dgm:spPr/>
      <dgm:t>
        <a:bodyPr/>
        <a:lstStyle/>
        <a:p>
          <a:endParaRPr lang="es-MX"/>
        </a:p>
      </dgm:t>
    </dgm:pt>
    <dgm:pt modelId="{35B05704-EA74-4B45-BEB1-C3490B457279}" type="pres">
      <dgm:prSet presAssocID="{270870EA-5BB0-4FA1-ABF1-2E9353C98932}" presName="hierChild3" presStyleCnt="0"/>
      <dgm:spPr/>
    </dgm:pt>
    <dgm:pt modelId="{99E482D2-797B-483A-AC73-18CC0EBE00EA}" type="pres">
      <dgm:prSet presAssocID="{DC70C49C-52DE-44CD-88AC-3D7932252910}" presName="Name17" presStyleLbl="parChTrans1D3" presStyleIdx="3" presStyleCnt="6"/>
      <dgm:spPr/>
      <dgm:t>
        <a:bodyPr/>
        <a:lstStyle/>
        <a:p>
          <a:endParaRPr lang="es-MX"/>
        </a:p>
      </dgm:t>
    </dgm:pt>
    <dgm:pt modelId="{BE73CF7D-BC23-4DC8-B9E7-5F12F6514C4D}" type="pres">
      <dgm:prSet presAssocID="{3298C427-0BA5-4A36-8D5A-4D2F775E73CC}" presName="hierRoot3" presStyleCnt="0"/>
      <dgm:spPr/>
    </dgm:pt>
    <dgm:pt modelId="{D33EC02C-765E-4519-A06F-58835FCAA1C4}" type="pres">
      <dgm:prSet presAssocID="{3298C427-0BA5-4A36-8D5A-4D2F775E73CC}" presName="composite3" presStyleCnt="0"/>
      <dgm:spPr/>
    </dgm:pt>
    <dgm:pt modelId="{1FB64AE3-FDD1-4969-A2B6-8D013551F5E2}" type="pres">
      <dgm:prSet presAssocID="{3298C427-0BA5-4A36-8D5A-4D2F775E73CC}" presName="background3" presStyleLbl="node3" presStyleIdx="3" presStyleCnt="6"/>
      <dgm:spPr/>
    </dgm:pt>
    <dgm:pt modelId="{AA0E44C5-D811-4F48-96FF-2A49219B78E1}" type="pres">
      <dgm:prSet presAssocID="{3298C427-0BA5-4A36-8D5A-4D2F775E73CC}" presName="text3" presStyleLbl="fgAcc3" presStyleIdx="3" presStyleCnt="6">
        <dgm:presLayoutVars>
          <dgm:chPref val="3"/>
        </dgm:presLayoutVars>
      </dgm:prSet>
      <dgm:spPr/>
      <dgm:t>
        <a:bodyPr/>
        <a:lstStyle/>
        <a:p>
          <a:endParaRPr lang="es-MX"/>
        </a:p>
      </dgm:t>
    </dgm:pt>
    <dgm:pt modelId="{4573C80A-4402-4446-9604-CE472E605864}" type="pres">
      <dgm:prSet presAssocID="{3298C427-0BA5-4A36-8D5A-4D2F775E73CC}" presName="hierChild4" presStyleCnt="0"/>
      <dgm:spPr/>
    </dgm:pt>
    <dgm:pt modelId="{3CC50F2F-61C0-48AF-9C5B-CE9841C94D59}" type="pres">
      <dgm:prSet presAssocID="{5693F9DD-3943-44CE-80D1-6FB77EBD4E71}" presName="Name17" presStyleLbl="parChTrans1D3" presStyleIdx="4" presStyleCnt="6"/>
      <dgm:spPr/>
      <dgm:t>
        <a:bodyPr/>
        <a:lstStyle/>
        <a:p>
          <a:endParaRPr lang="es-MX"/>
        </a:p>
      </dgm:t>
    </dgm:pt>
    <dgm:pt modelId="{B56B0CC1-C81A-464D-A3B8-6A2057ED5AAE}" type="pres">
      <dgm:prSet presAssocID="{336359E6-89A8-4032-A9B8-318006E7500E}" presName="hierRoot3" presStyleCnt="0"/>
      <dgm:spPr/>
    </dgm:pt>
    <dgm:pt modelId="{6B058071-E958-4688-AE7C-63C424BFDC64}" type="pres">
      <dgm:prSet presAssocID="{336359E6-89A8-4032-A9B8-318006E7500E}" presName="composite3" presStyleCnt="0"/>
      <dgm:spPr/>
    </dgm:pt>
    <dgm:pt modelId="{ADCF1D50-C2F9-442F-917D-C00AA5EF9953}" type="pres">
      <dgm:prSet presAssocID="{336359E6-89A8-4032-A9B8-318006E7500E}" presName="background3" presStyleLbl="node3" presStyleIdx="4" presStyleCnt="6"/>
      <dgm:spPr/>
    </dgm:pt>
    <dgm:pt modelId="{4925389F-264B-4DCA-A62D-809BB37FB1ED}" type="pres">
      <dgm:prSet presAssocID="{336359E6-89A8-4032-A9B8-318006E7500E}" presName="text3" presStyleLbl="fgAcc3" presStyleIdx="4" presStyleCnt="6">
        <dgm:presLayoutVars>
          <dgm:chPref val="3"/>
        </dgm:presLayoutVars>
      </dgm:prSet>
      <dgm:spPr/>
      <dgm:t>
        <a:bodyPr/>
        <a:lstStyle/>
        <a:p>
          <a:endParaRPr lang="es-MX"/>
        </a:p>
      </dgm:t>
    </dgm:pt>
    <dgm:pt modelId="{C835897B-90D7-4E65-AA21-448FA5F43E16}" type="pres">
      <dgm:prSet presAssocID="{336359E6-89A8-4032-A9B8-318006E7500E}" presName="hierChild4" presStyleCnt="0"/>
      <dgm:spPr/>
    </dgm:pt>
    <dgm:pt modelId="{42D57365-6FFE-4812-B806-E2504C2EA075}" type="pres">
      <dgm:prSet presAssocID="{92235D1C-6E73-4A3A-9C58-835A6660B70C}" presName="Name17" presStyleLbl="parChTrans1D3" presStyleIdx="5" presStyleCnt="6"/>
      <dgm:spPr/>
      <dgm:t>
        <a:bodyPr/>
        <a:lstStyle/>
        <a:p>
          <a:endParaRPr lang="es-MX"/>
        </a:p>
      </dgm:t>
    </dgm:pt>
    <dgm:pt modelId="{E59C269E-F4D0-4839-AB29-5553AA9535ED}" type="pres">
      <dgm:prSet presAssocID="{5404EC09-ACEA-4F16-9539-0183AF0F41DC}" presName="hierRoot3" presStyleCnt="0"/>
      <dgm:spPr/>
    </dgm:pt>
    <dgm:pt modelId="{C89289D6-807F-4CEC-928A-521C5FB959B8}" type="pres">
      <dgm:prSet presAssocID="{5404EC09-ACEA-4F16-9539-0183AF0F41DC}" presName="composite3" presStyleCnt="0"/>
      <dgm:spPr/>
    </dgm:pt>
    <dgm:pt modelId="{D6223006-E131-4DC6-9F33-0271D5AD30C7}" type="pres">
      <dgm:prSet presAssocID="{5404EC09-ACEA-4F16-9539-0183AF0F41DC}" presName="background3" presStyleLbl="node3" presStyleIdx="5" presStyleCnt="6"/>
      <dgm:spPr/>
    </dgm:pt>
    <dgm:pt modelId="{28913530-1624-47C4-9753-FDAF5112899C}" type="pres">
      <dgm:prSet presAssocID="{5404EC09-ACEA-4F16-9539-0183AF0F41DC}" presName="text3" presStyleLbl="fgAcc3" presStyleIdx="5" presStyleCnt="6">
        <dgm:presLayoutVars>
          <dgm:chPref val="3"/>
        </dgm:presLayoutVars>
      </dgm:prSet>
      <dgm:spPr/>
      <dgm:t>
        <a:bodyPr/>
        <a:lstStyle/>
        <a:p>
          <a:endParaRPr lang="es-MX"/>
        </a:p>
      </dgm:t>
    </dgm:pt>
    <dgm:pt modelId="{BE0D6506-8C9B-4532-AD84-FCC710C33CA2}" type="pres">
      <dgm:prSet presAssocID="{5404EC09-ACEA-4F16-9539-0183AF0F41DC}" presName="hierChild4" presStyleCnt="0"/>
      <dgm:spPr/>
    </dgm:pt>
  </dgm:ptLst>
  <dgm:cxnLst>
    <dgm:cxn modelId="{559CF722-268C-4160-950E-96C188FE08E1}" type="presOf" srcId="{5404EC09-ACEA-4F16-9539-0183AF0F41DC}" destId="{28913530-1624-47C4-9753-FDAF5112899C}" srcOrd="0" destOrd="0" presId="urn:microsoft.com/office/officeart/2005/8/layout/hierarchy1"/>
    <dgm:cxn modelId="{6CA7D84D-241A-44B6-BAF6-8D420D7C3439}" type="presOf" srcId="{5693F9DD-3943-44CE-80D1-6FB77EBD4E71}" destId="{3CC50F2F-61C0-48AF-9C5B-CE9841C94D59}" srcOrd="0" destOrd="0" presId="urn:microsoft.com/office/officeart/2005/8/layout/hierarchy1"/>
    <dgm:cxn modelId="{23B447FA-42ED-4625-907B-BC9803899287}" srcId="{8EA8E03F-FBE5-4C7C-A95E-FACB5B1D4A13}" destId="{FD38D8B3-D5AC-466F-9DCB-6BD883AC17A3}" srcOrd="0" destOrd="0" parTransId="{DD628D27-2422-4659-8058-CDC3906D8F81}" sibTransId="{A3372865-D67C-4B4F-8D16-1188B45A222A}"/>
    <dgm:cxn modelId="{BA979120-D37B-415D-B50B-892C96F80D51}" type="presOf" srcId="{FD38D8B3-D5AC-466F-9DCB-6BD883AC17A3}" destId="{E22956BB-08A6-4F95-8AD2-9167827ECD96}" srcOrd="0" destOrd="0" presId="urn:microsoft.com/office/officeart/2005/8/layout/hierarchy1"/>
    <dgm:cxn modelId="{668FDC8E-2F24-4397-BBBB-72AF21380C51}" type="presOf" srcId="{BEDDD327-595D-4485-A4FF-8BB6DE596E89}" destId="{CCB1BB47-0E7E-4B4A-A5A6-C1A320605ACF}" srcOrd="0" destOrd="0" presId="urn:microsoft.com/office/officeart/2005/8/layout/hierarchy1"/>
    <dgm:cxn modelId="{BC4BB2A3-EA55-44D9-833C-7E60D765C0B0}" type="presOf" srcId="{270870EA-5BB0-4FA1-ABF1-2E9353C98932}" destId="{7E1C6BCE-FB5A-4AD2-9C65-961AAB8180B2}" srcOrd="0" destOrd="0" presId="urn:microsoft.com/office/officeart/2005/8/layout/hierarchy1"/>
    <dgm:cxn modelId="{293321A7-E74F-4092-A6DF-61B112FCC037}" srcId="{BE2A8829-97CC-49B7-A6D9-48AED0136B00}" destId="{8EA8E03F-FBE5-4C7C-A95E-FACB5B1D4A13}" srcOrd="0" destOrd="0" parTransId="{B68558ED-6928-48BE-BB37-8ADFF21C5757}" sibTransId="{4A7222EA-FF76-4EE5-ADF0-3AB49BB5DD36}"/>
    <dgm:cxn modelId="{B2CCA9A4-9418-4A54-9AEC-C5B616843B0A}" type="presOf" srcId="{40D67CD9-21BE-4393-963B-40C2835B1690}" destId="{8B75F63C-210F-4E39-BA00-F504241D8F82}" srcOrd="0" destOrd="0" presId="urn:microsoft.com/office/officeart/2005/8/layout/hierarchy1"/>
    <dgm:cxn modelId="{B9CDD276-855F-4834-8A44-1DAFBF6AA6D3}" type="presOf" srcId="{92235D1C-6E73-4A3A-9C58-835A6660B70C}" destId="{42D57365-6FFE-4812-B806-E2504C2EA075}" srcOrd="0" destOrd="0" presId="urn:microsoft.com/office/officeart/2005/8/layout/hierarchy1"/>
    <dgm:cxn modelId="{E8062599-8E0B-4221-9D55-2E911245C15B}" srcId="{8EA8E03F-FBE5-4C7C-A95E-FACB5B1D4A13}" destId="{270870EA-5BB0-4FA1-ABF1-2E9353C98932}" srcOrd="1" destOrd="0" parTransId="{E83D820A-47DB-4132-B056-7EA3DD8C751D}" sibTransId="{FF4895E2-A85B-4396-B38F-18EEB99B4AA3}"/>
    <dgm:cxn modelId="{31F6AEF9-9DF0-401E-AE89-B6739039869D}" srcId="{270870EA-5BB0-4FA1-ABF1-2E9353C98932}" destId="{5404EC09-ACEA-4F16-9539-0183AF0F41DC}" srcOrd="2" destOrd="0" parTransId="{92235D1C-6E73-4A3A-9C58-835A6660B70C}" sibTransId="{F71060D3-8A14-461D-A669-023D776E7BB8}"/>
    <dgm:cxn modelId="{42384132-3DB5-4C1B-84C7-99F436D2E1D0}" type="presOf" srcId="{3298C427-0BA5-4A36-8D5A-4D2F775E73CC}" destId="{AA0E44C5-D811-4F48-96FF-2A49219B78E1}" srcOrd="0" destOrd="0" presId="urn:microsoft.com/office/officeart/2005/8/layout/hierarchy1"/>
    <dgm:cxn modelId="{980DA62A-B61F-4110-B6FF-A2DF8C606257}" type="presOf" srcId="{DD628D27-2422-4659-8058-CDC3906D8F81}" destId="{78BB48C8-15D6-41F8-AE20-CDA0A5EBDC25}" srcOrd="0" destOrd="0" presId="urn:microsoft.com/office/officeart/2005/8/layout/hierarchy1"/>
    <dgm:cxn modelId="{6153CC74-9CD2-4454-8FB6-2299DDD33523}" type="presOf" srcId="{DC70C49C-52DE-44CD-88AC-3D7932252910}" destId="{99E482D2-797B-483A-AC73-18CC0EBE00EA}" srcOrd="0" destOrd="0" presId="urn:microsoft.com/office/officeart/2005/8/layout/hierarchy1"/>
    <dgm:cxn modelId="{6A6665AE-C331-4A75-B091-BB6B9653AA0A}" type="presOf" srcId="{B6E41019-5B49-4E3C-BEBA-456AE604CDEA}" destId="{0C23D977-518E-4809-9FF8-B42756B2DA98}" srcOrd="0" destOrd="0" presId="urn:microsoft.com/office/officeart/2005/8/layout/hierarchy1"/>
    <dgm:cxn modelId="{75EC0B29-EA6B-4CE6-B897-F769B580C85D}" srcId="{FD38D8B3-D5AC-466F-9DCB-6BD883AC17A3}" destId="{5450B9C6-DAC7-4F16-A1F6-62EC616B3813}" srcOrd="0" destOrd="0" parTransId="{4C99C2BA-72A4-498F-BCB3-D895F0B65752}" sibTransId="{B950D46C-9695-479F-B452-A9B78EAF4FDB}"/>
    <dgm:cxn modelId="{EBB0298C-BB82-4757-8310-F465E61E5BFD}" type="presOf" srcId="{BE2A8829-97CC-49B7-A6D9-48AED0136B00}" destId="{D6CF0BD1-2307-40B2-83F3-3994C001E3CB}" srcOrd="0" destOrd="0" presId="urn:microsoft.com/office/officeart/2005/8/layout/hierarchy1"/>
    <dgm:cxn modelId="{E42D45C8-3B2E-4087-A171-624F96994A70}" srcId="{270870EA-5BB0-4FA1-ABF1-2E9353C98932}" destId="{336359E6-89A8-4032-A9B8-318006E7500E}" srcOrd="1" destOrd="0" parTransId="{5693F9DD-3943-44CE-80D1-6FB77EBD4E71}" sibTransId="{F339ED09-94AD-4832-8C43-B127A3812D4F}"/>
    <dgm:cxn modelId="{27B5D210-68AA-4BEE-BADD-93EC6C10FA41}" srcId="{270870EA-5BB0-4FA1-ABF1-2E9353C98932}" destId="{3298C427-0BA5-4A36-8D5A-4D2F775E73CC}" srcOrd="0" destOrd="0" parTransId="{DC70C49C-52DE-44CD-88AC-3D7932252910}" sibTransId="{A7A0BC44-F1AF-4CB3-8C30-936F204FA373}"/>
    <dgm:cxn modelId="{900D77FA-6E3A-4535-A183-F86885213DE3}" type="presOf" srcId="{5450B9C6-DAC7-4F16-A1F6-62EC616B3813}" destId="{DC003F78-534C-4A05-8785-B5DBC7BEFB57}" srcOrd="0" destOrd="0" presId="urn:microsoft.com/office/officeart/2005/8/layout/hierarchy1"/>
    <dgm:cxn modelId="{E4A71111-E1E4-4BC2-85E1-62DEB367F3F8}" type="presOf" srcId="{8EA8E03F-FBE5-4C7C-A95E-FACB5B1D4A13}" destId="{56BF0823-02E9-42EF-A750-BF59AAF8C78D}" srcOrd="0" destOrd="0" presId="urn:microsoft.com/office/officeart/2005/8/layout/hierarchy1"/>
    <dgm:cxn modelId="{218AD0A3-8BBE-4AD7-BCF5-C3AE8F390988}" type="presOf" srcId="{336359E6-89A8-4032-A9B8-318006E7500E}" destId="{4925389F-264B-4DCA-A62D-809BB37FB1ED}" srcOrd="0" destOrd="0" presId="urn:microsoft.com/office/officeart/2005/8/layout/hierarchy1"/>
    <dgm:cxn modelId="{E14D6EB7-684F-4327-A47C-36C9F112A511}" type="presOf" srcId="{E83D820A-47DB-4132-B056-7EA3DD8C751D}" destId="{B5BA8B48-72BB-488A-8FC2-5C13B58227E8}" srcOrd="0" destOrd="0" presId="urn:microsoft.com/office/officeart/2005/8/layout/hierarchy1"/>
    <dgm:cxn modelId="{259F34D2-2AA2-4C82-BF5A-9F240A320341}" srcId="{FD38D8B3-D5AC-466F-9DCB-6BD883AC17A3}" destId="{B6E41019-5B49-4E3C-BEBA-456AE604CDEA}" srcOrd="2" destOrd="0" parTransId="{BEDDD327-595D-4485-A4FF-8BB6DE596E89}" sibTransId="{BFAB8632-35D4-4936-9B2C-F61A02A4CD0A}"/>
    <dgm:cxn modelId="{57CA680B-7626-4C6C-9E3B-ACD3B00AF005}" type="presOf" srcId="{E3DCCBE0-7671-43C6-A78E-20E6149B76E5}" destId="{B535FEAC-3BE5-4EA8-90AC-FA102D3306BC}" srcOrd="0" destOrd="0" presId="urn:microsoft.com/office/officeart/2005/8/layout/hierarchy1"/>
    <dgm:cxn modelId="{D96D9E4B-A7A6-43C8-B80F-6BA27B61AAA3}" srcId="{FD38D8B3-D5AC-466F-9DCB-6BD883AC17A3}" destId="{E3DCCBE0-7671-43C6-A78E-20E6149B76E5}" srcOrd="1" destOrd="0" parTransId="{40D67CD9-21BE-4393-963B-40C2835B1690}" sibTransId="{67049987-01BD-44B8-A452-1521394EF6FF}"/>
    <dgm:cxn modelId="{11FAFEC1-810A-4815-A3B1-9EE84EA338F9}" type="presOf" srcId="{4C99C2BA-72A4-498F-BCB3-D895F0B65752}" destId="{A7E915FE-2ADB-498E-9E73-C05B870159B8}" srcOrd="0" destOrd="0" presId="urn:microsoft.com/office/officeart/2005/8/layout/hierarchy1"/>
    <dgm:cxn modelId="{3AEA2780-0277-4F05-ADBF-D6DA8B96A590}" type="presParOf" srcId="{D6CF0BD1-2307-40B2-83F3-3994C001E3CB}" destId="{8F99D978-2726-4350-8D30-A8EC45FFE770}" srcOrd="0" destOrd="0" presId="urn:microsoft.com/office/officeart/2005/8/layout/hierarchy1"/>
    <dgm:cxn modelId="{AEFC8A0A-82E5-460E-BE36-7324F0F6F15B}" type="presParOf" srcId="{8F99D978-2726-4350-8D30-A8EC45FFE770}" destId="{37F00E6E-14E1-4068-93DE-1A1BD0070472}" srcOrd="0" destOrd="0" presId="urn:microsoft.com/office/officeart/2005/8/layout/hierarchy1"/>
    <dgm:cxn modelId="{5DB0B199-A2E7-466E-BB98-96AE7FFB3370}" type="presParOf" srcId="{37F00E6E-14E1-4068-93DE-1A1BD0070472}" destId="{C3587731-DA65-4EE3-87A4-1881D4E60936}" srcOrd="0" destOrd="0" presId="urn:microsoft.com/office/officeart/2005/8/layout/hierarchy1"/>
    <dgm:cxn modelId="{24B7AB1B-C051-4F45-9165-471DCAE01027}" type="presParOf" srcId="{37F00E6E-14E1-4068-93DE-1A1BD0070472}" destId="{56BF0823-02E9-42EF-A750-BF59AAF8C78D}" srcOrd="1" destOrd="0" presId="urn:microsoft.com/office/officeart/2005/8/layout/hierarchy1"/>
    <dgm:cxn modelId="{5AA90CA5-D99C-4C3E-B9B6-D5ADB235DC4C}" type="presParOf" srcId="{8F99D978-2726-4350-8D30-A8EC45FFE770}" destId="{4FDFDA40-F150-4F26-A092-CC2086F1B8C9}" srcOrd="1" destOrd="0" presId="urn:microsoft.com/office/officeart/2005/8/layout/hierarchy1"/>
    <dgm:cxn modelId="{11528028-EEA8-45DB-A1D7-53CACC3181F9}" type="presParOf" srcId="{4FDFDA40-F150-4F26-A092-CC2086F1B8C9}" destId="{78BB48C8-15D6-41F8-AE20-CDA0A5EBDC25}" srcOrd="0" destOrd="0" presId="urn:microsoft.com/office/officeart/2005/8/layout/hierarchy1"/>
    <dgm:cxn modelId="{AC409DC5-62A1-4DC6-9F50-1E795475C1CF}" type="presParOf" srcId="{4FDFDA40-F150-4F26-A092-CC2086F1B8C9}" destId="{86D7CF86-B7C6-4800-8D7C-04822E9DEAC6}" srcOrd="1" destOrd="0" presId="urn:microsoft.com/office/officeart/2005/8/layout/hierarchy1"/>
    <dgm:cxn modelId="{67E781ED-D508-4CFC-A71D-1CED34796838}" type="presParOf" srcId="{86D7CF86-B7C6-4800-8D7C-04822E9DEAC6}" destId="{1039FE47-BDFD-4C36-8E6B-DF9746B5693C}" srcOrd="0" destOrd="0" presId="urn:microsoft.com/office/officeart/2005/8/layout/hierarchy1"/>
    <dgm:cxn modelId="{8F049AC1-7E38-4570-AE23-77ADA42C6C6C}" type="presParOf" srcId="{1039FE47-BDFD-4C36-8E6B-DF9746B5693C}" destId="{E9471D4C-058D-4700-9368-83963DAD39CC}" srcOrd="0" destOrd="0" presId="urn:microsoft.com/office/officeart/2005/8/layout/hierarchy1"/>
    <dgm:cxn modelId="{9FB1879A-E3A3-4B27-ABD8-3C0B4FF2C50B}" type="presParOf" srcId="{1039FE47-BDFD-4C36-8E6B-DF9746B5693C}" destId="{E22956BB-08A6-4F95-8AD2-9167827ECD96}" srcOrd="1" destOrd="0" presId="urn:microsoft.com/office/officeart/2005/8/layout/hierarchy1"/>
    <dgm:cxn modelId="{14F007CC-6423-4BBC-BC4A-FA3209401222}" type="presParOf" srcId="{86D7CF86-B7C6-4800-8D7C-04822E9DEAC6}" destId="{62476AF7-8308-4161-8EA7-42A3150CD135}" srcOrd="1" destOrd="0" presId="urn:microsoft.com/office/officeart/2005/8/layout/hierarchy1"/>
    <dgm:cxn modelId="{8FC58ACD-A12E-4FB7-86EA-604E2420F127}" type="presParOf" srcId="{62476AF7-8308-4161-8EA7-42A3150CD135}" destId="{A7E915FE-2ADB-498E-9E73-C05B870159B8}" srcOrd="0" destOrd="0" presId="urn:microsoft.com/office/officeart/2005/8/layout/hierarchy1"/>
    <dgm:cxn modelId="{7D83DDB9-D9AF-4642-BAE7-BBF21D71FCD8}" type="presParOf" srcId="{62476AF7-8308-4161-8EA7-42A3150CD135}" destId="{D59E7DB0-694A-4AE0-B48C-A6A3826FA6CE}" srcOrd="1" destOrd="0" presId="urn:microsoft.com/office/officeart/2005/8/layout/hierarchy1"/>
    <dgm:cxn modelId="{7B882ED2-12B3-48AB-B204-C13242908598}" type="presParOf" srcId="{D59E7DB0-694A-4AE0-B48C-A6A3826FA6CE}" destId="{4C8528ED-7FFA-46AC-966E-43DEA1E67490}" srcOrd="0" destOrd="0" presId="urn:microsoft.com/office/officeart/2005/8/layout/hierarchy1"/>
    <dgm:cxn modelId="{239F778E-FF81-441E-B7DD-2171AA93880E}" type="presParOf" srcId="{4C8528ED-7FFA-46AC-966E-43DEA1E67490}" destId="{85767C0C-66D4-4578-90F1-60D657F43C9E}" srcOrd="0" destOrd="0" presId="urn:microsoft.com/office/officeart/2005/8/layout/hierarchy1"/>
    <dgm:cxn modelId="{39D779C8-54D8-488A-B6ED-912DB4446AF9}" type="presParOf" srcId="{4C8528ED-7FFA-46AC-966E-43DEA1E67490}" destId="{DC003F78-534C-4A05-8785-B5DBC7BEFB57}" srcOrd="1" destOrd="0" presId="urn:microsoft.com/office/officeart/2005/8/layout/hierarchy1"/>
    <dgm:cxn modelId="{48E8AA45-9CD1-47F9-BD47-F010055A2C2E}" type="presParOf" srcId="{D59E7DB0-694A-4AE0-B48C-A6A3826FA6CE}" destId="{4089EC44-E5CC-48A4-A47F-6064F7DD7628}" srcOrd="1" destOrd="0" presId="urn:microsoft.com/office/officeart/2005/8/layout/hierarchy1"/>
    <dgm:cxn modelId="{A5DAB100-BB61-4799-AFEC-D5827C07E8AB}" type="presParOf" srcId="{62476AF7-8308-4161-8EA7-42A3150CD135}" destId="{8B75F63C-210F-4E39-BA00-F504241D8F82}" srcOrd="2" destOrd="0" presId="urn:microsoft.com/office/officeart/2005/8/layout/hierarchy1"/>
    <dgm:cxn modelId="{F5933ADA-59AE-409A-9626-F45E6DB17203}" type="presParOf" srcId="{62476AF7-8308-4161-8EA7-42A3150CD135}" destId="{5965E555-7165-4285-893F-55C922D2476C}" srcOrd="3" destOrd="0" presId="urn:microsoft.com/office/officeart/2005/8/layout/hierarchy1"/>
    <dgm:cxn modelId="{83C30D94-5B37-4FE1-9F42-79DC818F1AF6}" type="presParOf" srcId="{5965E555-7165-4285-893F-55C922D2476C}" destId="{79A091EF-2A46-47E3-B319-A93370CB7A03}" srcOrd="0" destOrd="0" presId="urn:microsoft.com/office/officeart/2005/8/layout/hierarchy1"/>
    <dgm:cxn modelId="{B2399BE0-11AF-430F-847E-8D0A93DFB1F3}" type="presParOf" srcId="{79A091EF-2A46-47E3-B319-A93370CB7A03}" destId="{D9AF22B9-ED36-411A-945A-DA919476D847}" srcOrd="0" destOrd="0" presId="urn:microsoft.com/office/officeart/2005/8/layout/hierarchy1"/>
    <dgm:cxn modelId="{524AFDE1-E3A2-47EA-BE2D-A90C59F35FE6}" type="presParOf" srcId="{79A091EF-2A46-47E3-B319-A93370CB7A03}" destId="{B535FEAC-3BE5-4EA8-90AC-FA102D3306BC}" srcOrd="1" destOrd="0" presId="urn:microsoft.com/office/officeart/2005/8/layout/hierarchy1"/>
    <dgm:cxn modelId="{597D36F7-C017-497B-A9DB-201FFFA006F4}" type="presParOf" srcId="{5965E555-7165-4285-893F-55C922D2476C}" destId="{07068065-EDAC-41C2-A9D4-9F6AA0428DD7}" srcOrd="1" destOrd="0" presId="urn:microsoft.com/office/officeart/2005/8/layout/hierarchy1"/>
    <dgm:cxn modelId="{E18B5C44-2F46-452D-B57F-A69A15910F09}" type="presParOf" srcId="{62476AF7-8308-4161-8EA7-42A3150CD135}" destId="{CCB1BB47-0E7E-4B4A-A5A6-C1A320605ACF}" srcOrd="4" destOrd="0" presId="urn:microsoft.com/office/officeart/2005/8/layout/hierarchy1"/>
    <dgm:cxn modelId="{8AF2303E-6D6D-43B8-A6ED-713453B4105F}" type="presParOf" srcId="{62476AF7-8308-4161-8EA7-42A3150CD135}" destId="{6B3F6240-EB4B-4D0F-ABE0-8A3DE48A81A3}" srcOrd="5" destOrd="0" presId="urn:microsoft.com/office/officeart/2005/8/layout/hierarchy1"/>
    <dgm:cxn modelId="{11B1D79F-EFF5-4B94-91E4-DDC872D80EA4}" type="presParOf" srcId="{6B3F6240-EB4B-4D0F-ABE0-8A3DE48A81A3}" destId="{730098D1-D9BD-41B0-BEB4-F854CA1E6E7C}" srcOrd="0" destOrd="0" presId="urn:microsoft.com/office/officeart/2005/8/layout/hierarchy1"/>
    <dgm:cxn modelId="{A75A8929-C4A7-4669-984D-55EB97957363}" type="presParOf" srcId="{730098D1-D9BD-41B0-BEB4-F854CA1E6E7C}" destId="{C830E9C3-17C8-4B6E-8989-89D66C8D8485}" srcOrd="0" destOrd="0" presId="urn:microsoft.com/office/officeart/2005/8/layout/hierarchy1"/>
    <dgm:cxn modelId="{6BD6C419-543B-400A-AC74-F6CD4560CEC3}" type="presParOf" srcId="{730098D1-D9BD-41B0-BEB4-F854CA1E6E7C}" destId="{0C23D977-518E-4809-9FF8-B42756B2DA98}" srcOrd="1" destOrd="0" presId="urn:microsoft.com/office/officeart/2005/8/layout/hierarchy1"/>
    <dgm:cxn modelId="{1C23712F-0A8F-4939-8526-381CA94778A9}" type="presParOf" srcId="{6B3F6240-EB4B-4D0F-ABE0-8A3DE48A81A3}" destId="{22E448B4-FD33-4A86-9D3B-05C1CF9CAC7B}" srcOrd="1" destOrd="0" presId="urn:microsoft.com/office/officeart/2005/8/layout/hierarchy1"/>
    <dgm:cxn modelId="{12EDCB58-DEC2-48D1-BC49-2BDA54922E30}" type="presParOf" srcId="{4FDFDA40-F150-4F26-A092-CC2086F1B8C9}" destId="{B5BA8B48-72BB-488A-8FC2-5C13B58227E8}" srcOrd="2" destOrd="0" presId="urn:microsoft.com/office/officeart/2005/8/layout/hierarchy1"/>
    <dgm:cxn modelId="{882B884D-4D92-4644-BDF2-9E79CBFA21E6}" type="presParOf" srcId="{4FDFDA40-F150-4F26-A092-CC2086F1B8C9}" destId="{430EE68E-2819-4B4C-B3AA-DC85028382F4}" srcOrd="3" destOrd="0" presId="urn:microsoft.com/office/officeart/2005/8/layout/hierarchy1"/>
    <dgm:cxn modelId="{1AA8A5F8-7916-4165-8263-708D1D922AC2}" type="presParOf" srcId="{430EE68E-2819-4B4C-B3AA-DC85028382F4}" destId="{6C8E6E22-2777-499C-964D-DFADC4CD6E41}" srcOrd="0" destOrd="0" presId="urn:microsoft.com/office/officeart/2005/8/layout/hierarchy1"/>
    <dgm:cxn modelId="{031173D1-409B-42A2-A708-DD16212C3536}" type="presParOf" srcId="{6C8E6E22-2777-499C-964D-DFADC4CD6E41}" destId="{839E2F99-0145-4859-BC6B-64532E8DF912}" srcOrd="0" destOrd="0" presId="urn:microsoft.com/office/officeart/2005/8/layout/hierarchy1"/>
    <dgm:cxn modelId="{23A8DD88-7419-490F-9A0E-F039C4A9B698}" type="presParOf" srcId="{6C8E6E22-2777-499C-964D-DFADC4CD6E41}" destId="{7E1C6BCE-FB5A-4AD2-9C65-961AAB8180B2}" srcOrd="1" destOrd="0" presId="urn:microsoft.com/office/officeart/2005/8/layout/hierarchy1"/>
    <dgm:cxn modelId="{9A7483DB-4435-4CDE-982D-B83AFFB5CA7E}" type="presParOf" srcId="{430EE68E-2819-4B4C-B3AA-DC85028382F4}" destId="{35B05704-EA74-4B45-BEB1-C3490B457279}" srcOrd="1" destOrd="0" presId="urn:microsoft.com/office/officeart/2005/8/layout/hierarchy1"/>
    <dgm:cxn modelId="{5F2C52F0-6663-40B0-806E-597CFA1A6F2E}" type="presParOf" srcId="{35B05704-EA74-4B45-BEB1-C3490B457279}" destId="{99E482D2-797B-483A-AC73-18CC0EBE00EA}" srcOrd="0" destOrd="0" presId="urn:microsoft.com/office/officeart/2005/8/layout/hierarchy1"/>
    <dgm:cxn modelId="{F8B058FE-0171-4C3A-A1EF-833E71B5968D}" type="presParOf" srcId="{35B05704-EA74-4B45-BEB1-C3490B457279}" destId="{BE73CF7D-BC23-4DC8-B9E7-5F12F6514C4D}" srcOrd="1" destOrd="0" presId="urn:microsoft.com/office/officeart/2005/8/layout/hierarchy1"/>
    <dgm:cxn modelId="{1E567F36-3E69-4420-8915-A8870CE31D74}" type="presParOf" srcId="{BE73CF7D-BC23-4DC8-B9E7-5F12F6514C4D}" destId="{D33EC02C-765E-4519-A06F-58835FCAA1C4}" srcOrd="0" destOrd="0" presId="urn:microsoft.com/office/officeart/2005/8/layout/hierarchy1"/>
    <dgm:cxn modelId="{059D0CBB-89C0-4B9E-A1BC-FD2C984CAE24}" type="presParOf" srcId="{D33EC02C-765E-4519-A06F-58835FCAA1C4}" destId="{1FB64AE3-FDD1-4969-A2B6-8D013551F5E2}" srcOrd="0" destOrd="0" presId="urn:microsoft.com/office/officeart/2005/8/layout/hierarchy1"/>
    <dgm:cxn modelId="{CD84C227-6A97-451A-B210-B3D16A6D404D}" type="presParOf" srcId="{D33EC02C-765E-4519-A06F-58835FCAA1C4}" destId="{AA0E44C5-D811-4F48-96FF-2A49219B78E1}" srcOrd="1" destOrd="0" presId="urn:microsoft.com/office/officeart/2005/8/layout/hierarchy1"/>
    <dgm:cxn modelId="{E6D042C3-547A-4CF0-867D-26101D0EE5C1}" type="presParOf" srcId="{BE73CF7D-BC23-4DC8-B9E7-5F12F6514C4D}" destId="{4573C80A-4402-4446-9604-CE472E605864}" srcOrd="1" destOrd="0" presId="urn:microsoft.com/office/officeart/2005/8/layout/hierarchy1"/>
    <dgm:cxn modelId="{98AAE74A-6462-4C18-8465-BEC42F962D17}" type="presParOf" srcId="{35B05704-EA74-4B45-BEB1-C3490B457279}" destId="{3CC50F2F-61C0-48AF-9C5B-CE9841C94D59}" srcOrd="2" destOrd="0" presId="urn:microsoft.com/office/officeart/2005/8/layout/hierarchy1"/>
    <dgm:cxn modelId="{CDBAFF59-93AF-426F-8419-5C3CE5D09ED0}" type="presParOf" srcId="{35B05704-EA74-4B45-BEB1-C3490B457279}" destId="{B56B0CC1-C81A-464D-A3B8-6A2057ED5AAE}" srcOrd="3" destOrd="0" presId="urn:microsoft.com/office/officeart/2005/8/layout/hierarchy1"/>
    <dgm:cxn modelId="{B26682AD-9C93-4596-8435-0BB3D9AFB1E5}" type="presParOf" srcId="{B56B0CC1-C81A-464D-A3B8-6A2057ED5AAE}" destId="{6B058071-E958-4688-AE7C-63C424BFDC64}" srcOrd="0" destOrd="0" presId="urn:microsoft.com/office/officeart/2005/8/layout/hierarchy1"/>
    <dgm:cxn modelId="{BD5D165B-E892-465D-A14D-132BB9643A29}" type="presParOf" srcId="{6B058071-E958-4688-AE7C-63C424BFDC64}" destId="{ADCF1D50-C2F9-442F-917D-C00AA5EF9953}" srcOrd="0" destOrd="0" presId="urn:microsoft.com/office/officeart/2005/8/layout/hierarchy1"/>
    <dgm:cxn modelId="{10217F45-3F4B-4AB0-8B6A-97BAC4D85692}" type="presParOf" srcId="{6B058071-E958-4688-AE7C-63C424BFDC64}" destId="{4925389F-264B-4DCA-A62D-809BB37FB1ED}" srcOrd="1" destOrd="0" presId="urn:microsoft.com/office/officeart/2005/8/layout/hierarchy1"/>
    <dgm:cxn modelId="{D12824C1-B654-4FBD-A4AB-F76F4DE33907}" type="presParOf" srcId="{B56B0CC1-C81A-464D-A3B8-6A2057ED5AAE}" destId="{C835897B-90D7-4E65-AA21-448FA5F43E16}" srcOrd="1" destOrd="0" presId="urn:microsoft.com/office/officeart/2005/8/layout/hierarchy1"/>
    <dgm:cxn modelId="{4A3578FF-5360-4AD8-BD93-A15AFDEBAE54}" type="presParOf" srcId="{35B05704-EA74-4B45-BEB1-C3490B457279}" destId="{42D57365-6FFE-4812-B806-E2504C2EA075}" srcOrd="4" destOrd="0" presId="urn:microsoft.com/office/officeart/2005/8/layout/hierarchy1"/>
    <dgm:cxn modelId="{82DE16B5-A3FF-4BA2-B959-2370B33B5611}" type="presParOf" srcId="{35B05704-EA74-4B45-BEB1-C3490B457279}" destId="{E59C269E-F4D0-4839-AB29-5553AA9535ED}" srcOrd="5" destOrd="0" presId="urn:microsoft.com/office/officeart/2005/8/layout/hierarchy1"/>
    <dgm:cxn modelId="{DAF30B16-49E6-4E84-97B1-027E93564572}" type="presParOf" srcId="{E59C269E-F4D0-4839-AB29-5553AA9535ED}" destId="{C89289D6-807F-4CEC-928A-521C5FB959B8}" srcOrd="0" destOrd="0" presId="urn:microsoft.com/office/officeart/2005/8/layout/hierarchy1"/>
    <dgm:cxn modelId="{B889B53A-37D7-478F-8ABA-F037252A955E}" type="presParOf" srcId="{C89289D6-807F-4CEC-928A-521C5FB959B8}" destId="{D6223006-E131-4DC6-9F33-0271D5AD30C7}" srcOrd="0" destOrd="0" presId="urn:microsoft.com/office/officeart/2005/8/layout/hierarchy1"/>
    <dgm:cxn modelId="{76F93216-2AAA-485A-8B3A-81E62B461C6E}" type="presParOf" srcId="{C89289D6-807F-4CEC-928A-521C5FB959B8}" destId="{28913530-1624-47C4-9753-FDAF5112899C}" srcOrd="1" destOrd="0" presId="urn:microsoft.com/office/officeart/2005/8/layout/hierarchy1"/>
    <dgm:cxn modelId="{FB0B94FB-3B58-4E3D-914D-27790230C0A5}" type="presParOf" srcId="{E59C269E-F4D0-4839-AB29-5553AA9535ED}" destId="{BE0D6506-8C9B-4532-AD84-FCC710C33CA2}"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D57365-6FFE-4812-B806-E2504C2EA075}">
      <dsp:nvSpPr>
        <dsp:cNvPr id="0" name=""/>
        <dsp:cNvSpPr/>
      </dsp:nvSpPr>
      <dsp:spPr>
        <a:xfrm>
          <a:off x="6688364" y="2678719"/>
          <a:ext cx="1516700" cy="360905"/>
        </a:xfrm>
        <a:custGeom>
          <a:avLst/>
          <a:gdLst/>
          <a:ahLst/>
          <a:cxnLst/>
          <a:rect l="0" t="0" r="0" b="0"/>
          <a:pathLst>
            <a:path>
              <a:moveTo>
                <a:pt x="0" y="0"/>
              </a:moveTo>
              <a:lnTo>
                <a:pt x="0" y="245946"/>
              </a:lnTo>
              <a:lnTo>
                <a:pt x="1516700" y="245946"/>
              </a:lnTo>
              <a:lnTo>
                <a:pt x="1516700" y="36090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CC50F2F-61C0-48AF-9C5B-CE9841C94D59}">
      <dsp:nvSpPr>
        <dsp:cNvPr id="0" name=""/>
        <dsp:cNvSpPr/>
      </dsp:nvSpPr>
      <dsp:spPr>
        <a:xfrm>
          <a:off x="6642644" y="2678719"/>
          <a:ext cx="91440" cy="360905"/>
        </a:xfrm>
        <a:custGeom>
          <a:avLst/>
          <a:gdLst/>
          <a:ahLst/>
          <a:cxnLst/>
          <a:rect l="0" t="0" r="0" b="0"/>
          <a:pathLst>
            <a:path>
              <a:moveTo>
                <a:pt x="45720" y="0"/>
              </a:moveTo>
              <a:lnTo>
                <a:pt x="45720" y="36090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9E482D2-797B-483A-AC73-18CC0EBE00EA}">
      <dsp:nvSpPr>
        <dsp:cNvPr id="0" name=""/>
        <dsp:cNvSpPr/>
      </dsp:nvSpPr>
      <dsp:spPr>
        <a:xfrm>
          <a:off x="5171663" y="2678719"/>
          <a:ext cx="1516700" cy="360905"/>
        </a:xfrm>
        <a:custGeom>
          <a:avLst/>
          <a:gdLst/>
          <a:ahLst/>
          <a:cxnLst/>
          <a:rect l="0" t="0" r="0" b="0"/>
          <a:pathLst>
            <a:path>
              <a:moveTo>
                <a:pt x="1516700" y="0"/>
              </a:moveTo>
              <a:lnTo>
                <a:pt x="1516700" y="245946"/>
              </a:lnTo>
              <a:lnTo>
                <a:pt x="0" y="245946"/>
              </a:lnTo>
              <a:lnTo>
                <a:pt x="0" y="36090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5BA8B48-72BB-488A-8FC2-5C13B58227E8}">
      <dsp:nvSpPr>
        <dsp:cNvPr id="0" name=""/>
        <dsp:cNvSpPr/>
      </dsp:nvSpPr>
      <dsp:spPr>
        <a:xfrm>
          <a:off x="4406404" y="1529818"/>
          <a:ext cx="2281959" cy="360905"/>
        </a:xfrm>
        <a:custGeom>
          <a:avLst/>
          <a:gdLst/>
          <a:ahLst/>
          <a:cxnLst/>
          <a:rect l="0" t="0" r="0" b="0"/>
          <a:pathLst>
            <a:path>
              <a:moveTo>
                <a:pt x="0" y="0"/>
              </a:moveTo>
              <a:lnTo>
                <a:pt x="0" y="245946"/>
              </a:lnTo>
              <a:lnTo>
                <a:pt x="2281959" y="245946"/>
              </a:lnTo>
              <a:lnTo>
                <a:pt x="2281959" y="36090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B1BB47-0E7E-4B4A-A5A6-C1A320605ACF}">
      <dsp:nvSpPr>
        <dsp:cNvPr id="0" name=""/>
        <dsp:cNvSpPr/>
      </dsp:nvSpPr>
      <dsp:spPr>
        <a:xfrm>
          <a:off x="2138263" y="2678719"/>
          <a:ext cx="1516700" cy="360905"/>
        </a:xfrm>
        <a:custGeom>
          <a:avLst/>
          <a:gdLst/>
          <a:ahLst/>
          <a:cxnLst/>
          <a:rect l="0" t="0" r="0" b="0"/>
          <a:pathLst>
            <a:path>
              <a:moveTo>
                <a:pt x="0" y="0"/>
              </a:moveTo>
              <a:lnTo>
                <a:pt x="0" y="245946"/>
              </a:lnTo>
              <a:lnTo>
                <a:pt x="1516700" y="245946"/>
              </a:lnTo>
              <a:lnTo>
                <a:pt x="1516700" y="36090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75F63C-210F-4E39-BA00-F504241D8F82}">
      <dsp:nvSpPr>
        <dsp:cNvPr id="0" name=""/>
        <dsp:cNvSpPr/>
      </dsp:nvSpPr>
      <dsp:spPr>
        <a:xfrm>
          <a:off x="2092543" y="2678719"/>
          <a:ext cx="91440" cy="360905"/>
        </a:xfrm>
        <a:custGeom>
          <a:avLst/>
          <a:gdLst/>
          <a:ahLst/>
          <a:cxnLst/>
          <a:rect l="0" t="0" r="0" b="0"/>
          <a:pathLst>
            <a:path>
              <a:moveTo>
                <a:pt x="45720" y="0"/>
              </a:moveTo>
              <a:lnTo>
                <a:pt x="45720" y="36090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E915FE-2ADB-498E-9E73-C05B870159B8}">
      <dsp:nvSpPr>
        <dsp:cNvPr id="0" name=""/>
        <dsp:cNvSpPr/>
      </dsp:nvSpPr>
      <dsp:spPr>
        <a:xfrm>
          <a:off x="621562" y="2678719"/>
          <a:ext cx="1516700" cy="360905"/>
        </a:xfrm>
        <a:custGeom>
          <a:avLst/>
          <a:gdLst/>
          <a:ahLst/>
          <a:cxnLst/>
          <a:rect l="0" t="0" r="0" b="0"/>
          <a:pathLst>
            <a:path>
              <a:moveTo>
                <a:pt x="1516700" y="0"/>
              </a:moveTo>
              <a:lnTo>
                <a:pt x="1516700" y="245946"/>
              </a:lnTo>
              <a:lnTo>
                <a:pt x="0" y="245946"/>
              </a:lnTo>
              <a:lnTo>
                <a:pt x="0" y="36090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BB48C8-15D6-41F8-AE20-CDA0A5EBDC25}">
      <dsp:nvSpPr>
        <dsp:cNvPr id="0" name=""/>
        <dsp:cNvSpPr/>
      </dsp:nvSpPr>
      <dsp:spPr>
        <a:xfrm>
          <a:off x="2138263" y="1529818"/>
          <a:ext cx="2268141" cy="360905"/>
        </a:xfrm>
        <a:custGeom>
          <a:avLst/>
          <a:gdLst/>
          <a:ahLst/>
          <a:cxnLst/>
          <a:rect l="0" t="0" r="0" b="0"/>
          <a:pathLst>
            <a:path>
              <a:moveTo>
                <a:pt x="2268141" y="0"/>
              </a:moveTo>
              <a:lnTo>
                <a:pt x="2268141" y="245946"/>
              </a:lnTo>
              <a:lnTo>
                <a:pt x="0" y="245946"/>
              </a:lnTo>
              <a:lnTo>
                <a:pt x="0" y="36090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587731-DA65-4EE3-87A4-1881D4E60936}">
      <dsp:nvSpPr>
        <dsp:cNvPr id="0" name=""/>
        <dsp:cNvSpPr/>
      </dsp:nvSpPr>
      <dsp:spPr>
        <a:xfrm>
          <a:off x="3186886" y="640361"/>
          <a:ext cx="2439036" cy="889456"/>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56BF0823-02E9-42EF-A750-BF59AAF8C78D}">
      <dsp:nvSpPr>
        <dsp:cNvPr id="0" name=""/>
        <dsp:cNvSpPr/>
      </dsp:nvSpPr>
      <dsp:spPr>
        <a:xfrm>
          <a:off x="3324768" y="771349"/>
          <a:ext cx="2439036" cy="889456"/>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s-ES" sz="2800" kern="1200" dirty="0"/>
            <a:t>Unidades temáticas</a:t>
          </a:r>
        </a:p>
      </dsp:txBody>
      <dsp:txXfrm>
        <a:off x="3350819" y="797400"/>
        <a:ext cx="2386934" cy="837354"/>
      </dsp:txXfrm>
    </dsp:sp>
    <dsp:sp modelId="{E9471D4C-058D-4700-9368-83963DAD39CC}">
      <dsp:nvSpPr>
        <dsp:cNvPr id="0" name=""/>
        <dsp:cNvSpPr/>
      </dsp:nvSpPr>
      <dsp:spPr>
        <a:xfrm>
          <a:off x="1355945" y="1890724"/>
          <a:ext cx="1564635" cy="787994"/>
        </a:xfrm>
        <a:prstGeom prst="roundRect">
          <a:avLst>
            <a:gd name="adj" fmla="val 10000"/>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E22956BB-08A6-4F95-8AD2-9167827ECD96}">
      <dsp:nvSpPr>
        <dsp:cNvPr id="0" name=""/>
        <dsp:cNvSpPr/>
      </dsp:nvSpPr>
      <dsp:spPr>
        <a:xfrm>
          <a:off x="1493827" y="2021712"/>
          <a:ext cx="1564635" cy="787994"/>
        </a:xfrm>
        <a:prstGeom prst="roundRect">
          <a:avLst>
            <a:gd name="adj" fmla="val 10000"/>
          </a:avLst>
        </a:prstGeom>
        <a:solidFill>
          <a:schemeClr val="accent4">
            <a:lumMod val="60000"/>
            <a:lumOff val="40000"/>
            <a:alpha val="9000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a:t>Unidad I</a:t>
          </a:r>
        </a:p>
      </dsp:txBody>
      <dsp:txXfrm>
        <a:off x="1516907" y="2044792"/>
        <a:ext cx="1518475" cy="741834"/>
      </dsp:txXfrm>
    </dsp:sp>
    <dsp:sp modelId="{85767C0C-66D4-4578-90F1-60D657F43C9E}">
      <dsp:nvSpPr>
        <dsp:cNvPr id="0" name=""/>
        <dsp:cNvSpPr/>
      </dsp:nvSpPr>
      <dsp:spPr>
        <a:xfrm>
          <a:off x="1094" y="3039624"/>
          <a:ext cx="1240936" cy="787994"/>
        </a:xfrm>
        <a:prstGeom prst="roundRect">
          <a:avLst>
            <a:gd name="adj" fmla="val 1000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DC003F78-534C-4A05-8785-B5DBC7BEFB57}">
      <dsp:nvSpPr>
        <dsp:cNvPr id="0" name=""/>
        <dsp:cNvSpPr/>
      </dsp:nvSpPr>
      <dsp:spPr>
        <a:xfrm>
          <a:off x="138976" y="3170612"/>
          <a:ext cx="1240936" cy="787994"/>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ES" sz="1500" kern="1200"/>
            <a:t>1.1 Roles y actividades</a:t>
          </a:r>
        </a:p>
      </dsp:txBody>
      <dsp:txXfrm>
        <a:off x="162056" y="3193692"/>
        <a:ext cx="1194776" cy="741834"/>
      </dsp:txXfrm>
    </dsp:sp>
    <dsp:sp modelId="{D9AF22B9-ED36-411A-945A-DA919476D847}">
      <dsp:nvSpPr>
        <dsp:cNvPr id="0" name=""/>
        <dsp:cNvSpPr/>
      </dsp:nvSpPr>
      <dsp:spPr>
        <a:xfrm>
          <a:off x="1517794" y="3039624"/>
          <a:ext cx="1240936" cy="787994"/>
        </a:xfrm>
        <a:prstGeom prst="roundRect">
          <a:avLst>
            <a:gd name="adj" fmla="val 1000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B535FEAC-3BE5-4EA8-90AC-FA102D3306BC}">
      <dsp:nvSpPr>
        <dsp:cNvPr id="0" name=""/>
        <dsp:cNvSpPr/>
      </dsp:nvSpPr>
      <dsp:spPr>
        <a:xfrm>
          <a:off x="1655676" y="3170612"/>
          <a:ext cx="1240936" cy="787994"/>
        </a:xfrm>
        <a:prstGeom prst="roundRect">
          <a:avLst>
            <a:gd name="adj" fmla="val 10000"/>
          </a:avLst>
        </a:prstGeom>
        <a:solidFill>
          <a:schemeClr val="accent4">
            <a:lumMod val="60000"/>
            <a:lumOff val="40000"/>
            <a:alpha val="9000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ES" sz="1500" kern="1200"/>
            <a:t>1.2 Proyectos</a:t>
          </a:r>
        </a:p>
      </dsp:txBody>
      <dsp:txXfrm>
        <a:off x="1678756" y="3193692"/>
        <a:ext cx="1194776" cy="741834"/>
      </dsp:txXfrm>
    </dsp:sp>
    <dsp:sp modelId="{C830E9C3-17C8-4B6E-8989-89D66C8D8485}">
      <dsp:nvSpPr>
        <dsp:cNvPr id="0" name=""/>
        <dsp:cNvSpPr/>
      </dsp:nvSpPr>
      <dsp:spPr>
        <a:xfrm>
          <a:off x="3034495" y="3039624"/>
          <a:ext cx="1240936" cy="787994"/>
        </a:xfrm>
        <a:prstGeom prst="roundRect">
          <a:avLst>
            <a:gd name="adj" fmla="val 1000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0C23D977-518E-4809-9FF8-B42756B2DA98}">
      <dsp:nvSpPr>
        <dsp:cNvPr id="0" name=""/>
        <dsp:cNvSpPr/>
      </dsp:nvSpPr>
      <dsp:spPr>
        <a:xfrm>
          <a:off x="3172376" y="3170612"/>
          <a:ext cx="1240936" cy="787994"/>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ES" sz="1500" kern="1200"/>
            <a:t>1.3 Bitácoras</a:t>
          </a:r>
        </a:p>
      </dsp:txBody>
      <dsp:txXfrm>
        <a:off x="3195456" y="3193692"/>
        <a:ext cx="1194776" cy="741834"/>
      </dsp:txXfrm>
    </dsp:sp>
    <dsp:sp modelId="{839E2F99-0145-4859-BC6B-64532E8DF912}">
      <dsp:nvSpPr>
        <dsp:cNvPr id="0" name=""/>
        <dsp:cNvSpPr/>
      </dsp:nvSpPr>
      <dsp:spPr>
        <a:xfrm>
          <a:off x="5919864" y="1890724"/>
          <a:ext cx="1536999" cy="787994"/>
        </a:xfrm>
        <a:prstGeom prst="roundRect">
          <a:avLst>
            <a:gd name="adj" fmla="val 10000"/>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E1C6BCE-FB5A-4AD2-9C65-961AAB8180B2}">
      <dsp:nvSpPr>
        <dsp:cNvPr id="0" name=""/>
        <dsp:cNvSpPr/>
      </dsp:nvSpPr>
      <dsp:spPr>
        <a:xfrm>
          <a:off x="6057746" y="2021712"/>
          <a:ext cx="1536999" cy="787994"/>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kern="1200"/>
            <a:t>Unidad II</a:t>
          </a:r>
        </a:p>
      </dsp:txBody>
      <dsp:txXfrm>
        <a:off x="6080826" y="2044792"/>
        <a:ext cx="1490839" cy="741834"/>
      </dsp:txXfrm>
    </dsp:sp>
    <dsp:sp modelId="{1FB64AE3-FDD1-4969-A2B6-8D013551F5E2}">
      <dsp:nvSpPr>
        <dsp:cNvPr id="0" name=""/>
        <dsp:cNvSpPr/>
      </dsp:nvSpPr>
      <dsp:spPr>
        <a:xfrm>
          <a:off x="4551195" y="3039624"/>
          <a:ext cx="1240936" cy="787994"/>
        </a:xfrm>
        <a:prstGeom prst="roundRect">
          <a:avLst>
            <a:gd name="adj" fmla="val 1000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AA0E44C5-D811-4F48-96FF-2A49219B78E1}">
      <dsp:nvSpPr>
        <dsp:cNvPr id="0" name=""/>
        <dsp:cNvSpPr/>
      </dsp:nvSpPr>
      <dsp:spPr>
        <a:xfrm>
          <a:off x="4689077" y="3170612"/>
          <a:ext cx="1240936" cy="787994"/>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ES" sz="1500" kern="1200"/>
            <a:t>2.1 Definición del proyecto</a:t>
          </a:r>
        </a:p>
      </dsp:txBody>
      <dsp:txXfrm>
        <a:off x="4712157" y="3193692"/>
        <a:ext cx="1194776" cy="741834"/>
      </dsp:txXfrm>
    </dsp:sp>
    <dsp:sp modelId="{ADCF1D50-C2F9-442F-917D-C00AA5EF9953}">
      <dsp:nvSpPr>
        <dsp:cNvPr id="0" name=""/>
        <dsp:cNvSpPr/>
      </dsp:nvSpPr>
      <dsp:spPr>
        <a:xfrm>
          <a:off x="6067895" y="3039624"/>
          <a:ext cx="1240936" cy="787994"/>
        </a:xfrm>
        <a:prstGeom prst="roundRect">
          <a:avLst>
            <a:gd name="adj" fmla="val 1000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925389F-264B-4DCA-A62D-809BB37FB1ED}">
      <dsp:nvSpPr>
        <dsp:cNvPr id="0" name=""/>
        <dsp:cNvSpPr/>
      </dsp:nvSpPr>
      <dsp:spPr>
        <a:xfrm>
          <a:off x="6205777" y="3170612"/>
          <a:ext cx="1240936" cy="787994"/>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ES" sz="1500" kern="1200"/>
            <a:t>2.2 Desarrollo del proyecto</a:t>
          </a:r>
        </a:p>
      </dsp:txBody>
      <dsp:txXfrm>
        <a:off x="6228857" y="3193692"/>
        <a:ext cx="1194776" cy="741834"/>
      </dsp:txXfrm>
    </dsp:sp>
    <dsp:sp modelId="{D6223006-E131-4DC6-9F33-0271D5AD30C7}">
      <dsp:nvSpPr>
        <dsp:cNvPr id="0" name=""/>
        <dsp:cNvSpPr/>
      </dsp:nvSpPr>
      <dsp:spPr>
        <a:xfrm>
          <a:off x="7584596" y="3039624"/>
          <a:ext cx="1240936" cy="787994"/>
        </a:xfrm>
        <a:prstGeom prst="roundRect">
          <a:avLst>
            <a:gd name="adj" fmla="val 1000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28913530-1624-47C4-9753-FDAF5112899C}">
      <dsp:nvSpPr>
        <dsp:cNvPr id="0" name=""/>
        <dsp:cNvSpPr/>
      </dsp:nvSpPr>
      <dsp:spPr>
        <a:xfrm>
          <a:off x="7722478" y="3170612"/>
          <a:ext cx="1240936" cy="787994"/>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ES" sz="1500" kern="1200"/>
            <a:t>2.3 Cierre del proyecto</a:t>
          </a:r>
        </a:p>
      </dsp:txBody>
      <dsp:txXfrm>
        <a:off x="7745558" y="3193692"/>
        <a:ext cx="1194776" cy="74183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144629416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Shape 3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7" name="Shape 38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8049532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Shape 3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2" name="Shape 39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3753147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Shape 3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2" name="Shape 39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6818608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Shape 3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2" name="Shape 39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8664354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4"/>
        <p:cNvGrpSpPr/>
        <p:nvPr/>
      </p:nvGrpSpPr>
      <p:grpSpPr>
        <a:xfrm>
          <a:off x="0" y="0"/>
          <a:ext cx="0" cy="0"/>
          <a:chOff x="0" y="0"/>
          <a:chExt cx="0" cy="0"/>
        </a:xfrm>
      </p:grpSpPr>
      <p:sp>
        <p:nvSpPr>
          <p:cNvPr id="1065" name="Shape 10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6" name="Shape 106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1640206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Shape 3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2" name="Shape 39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519300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Shape 3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2" name="Shape 39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984136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Shape 3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2" name="Shape 39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382804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Shape 3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2" name="Shape 39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455171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9"/>
        <p:cNvGrpSpPr/>
        <p:nvPr/>
      </p:nvGrpSpPr>
      <p:grpSpPr>
        <a:xfrm>
          <a:off x="0" y="0"/>
          <a:ext cx="0" cy="0"/>
          <a:chOff x="0" y="0"/>
          <a:chExt cx="0" cy="0"/>
        </a:xfrm>
      </p:grpSpPr>
      <p:sp>
        <p:nvSpPr>
          <p:cNvPr id="420" name="Shape 42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21" name="Shape 42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8985035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6"/>
        <p:cNvGrpSpPr/>
        <p:nvPr/>
      </p:nvGrpSpPr>
      <p:grpSpPr>
        <a:xfrm>
          <a:off x="0" y="0"/>
          <a:ext cx="0" cy="0"/>
          <a:chOff x="0" y="0"/>
          <a:chExt cx="0" cy="0"/>
        </a:xfrm>
      </p:grpSpPr>
      <p:sp>
        <p:nvSpPr>
          <p:cNvPr id="447" name="Shape 4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48" name="Shape 44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8080174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Shape 3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2" name="Shape 39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0179427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Shape 3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2" name="Shape 39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4982543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blipFill>
          <a:blip r:embed="rId2">
            <a:alphaModFix/>
          </a:blip>
          <a:stretch>
            <a:fillRect/>
          </a:stretch>
        </a:blipFill>
        <a:effectLst/>
      </p:bgPr>
    </p:bg>
    <p:spTree>
      <p:nvGrpSpPr>
        <p:cNvPr id="1" name="Shape 9"/>
        <p:cNvGrpSpPr/>
        <p:nvPr/>
      </p:nvGrpSpPr>
      <p:grpSpPr>
        <a:xfrm>
          <a:off x="0" y="0"/>
          <a:ext cx="0" cy="0"/>
          <a:chOff x="0" y="0"/>
          <a:chExt cx="0" cy="0"/>
        </a:xfrm>
      </p:grpSpPr>
      <p:sp>
        <p:nvSpPr>
          <p:cNvPr id="10" name="Shape 10"/>
          <p:cNvSpPr/>
          <p:nvPr/>
        </p:nvSpPr>
        <p:spPr>
          <a:xfrm>
            <a:off x="2630450" y="630150"/>
            <a:ext cx="3883200" cy="3883200"/>
          </a:xfrm>
          <a:prstGeom prst="ellipse">
            <a:avLst/>
          </a:prstGeom>
          <a:solidFill>
            <a:srgbClr val="02BDC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Shape 11"/>
          <p:cNvSpPr/>
          <p:nvPr/>
        </p:nvSpPr>
        <p:spPr>
          <a:xfrm>
            <a:off x="5430350" y="228600"/>
            <a:ext cx="1388100" cy="1388100"/>
          </a:xfrm>
          <a:prstGeom prst="ellipse">
            <a:avLst/>
          </a:prstGeom>
          <a:solidFill>
            <a:srgbClr val="FFB600">
              <a:alpha val="7962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 name="Shape 12"/>
          <p:cNvSpPr/>
          <p:nvPr/>
        </p:nvSpPr>
        <p:spPr>
          <a:xfrm>
            <a:off x="5908250" y="4660825"/>
            <a:ext cx="605400" cy="605400"/>
          </a:xfrm>
          <a:prstGeom prst="ellipse">
            <a:avLst/>
          </a:pr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 name="Shape 13"/>
          <p:cNvSpPr/>
          <p:nvPr/>
        </p:nvSpPr>
        <p:spPr>
          <a:xfrm>
            <a:off x="2706650" y="3872629"/>
            <a:ext cx="1097700" cy="1097700"/>
          </a:xfrm>
          <a:prstGeom prst="ellipse">
            <a:avLst/>
          </a:prstGeom>
          <a:solidFill>
            <a:srgbClr val="FC4540">
              <a:alpha val="7885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 name="Shape 14"/>
          <p:cNvSpPr/>
          <p:nvPr/>
        </p:nvSpPr>
        <p:spPr>
          <a:xfrm>
            <a:off x="2081694" y="771271"/>
            <a:ext cx="774600" cy="774600"/>
          </a:xfrm>
          <a:prstGeom prst="ellipse">
            <a:avLst/>
          </a:pr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 name="Shape 15"/>
          <p:cNvSpPr/>
          <p:nvPr/>
        </p:nvSpPr>
        <p:spPr>
          <a:xfrm>
            <a:off x="6513651" y="1616690"/>
            <a:ext cx="413400" cy="413400"/>
          </a:xfrm>
          <a:prstGeom prst="ellipse">
            <a:avLst/>
          </a:prstGeom>
          <a:solidFill>
            <a:srgbClr val="FC4540">
              <a:alpha val="7885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16"/>
          <p:cNvSpPr/>
          <p:nvPr/>
        </p:nvSpPr>
        <p:spPr>
          <a:xfrm>
            <a:off x="2420476" y="3612044"/>
            <a:ext cx="336900" cy="336900"/>
          </a:xfrm>
          <a:prstGeom prst="ellipse">
            <a:avLst/>
          </a:prstGeom>
          <a:solidFill>
            <a:srgbClr val="FF97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17"/>
          <p:cNvSpPr/>
          <p:nvPr/>
        </p:nvSpPr>
        <p:spPr>
          <a:xfrm>
            <a:off x="2362484" y="1670133"/>
            <a:ext cx="213000" cy="213000"/>
          </a:xfrm>
          <a:prstGeom prst="ellipse">
            <a:avLst/>
          </a:prstGeom>
          <a:solidFill>
            <a:srgbClr val="FFB6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 name="Shape 18"/>
          <p:cNvSpPr/>
          <p:nvPr/>
        </p:nvSpPr>
        <p:spPr>
          <a:xfrm>
            <a:off x="6818461" y="1338692"/>
            <a:ext cx="93900" cy="93900"/>
          </a:xfrm>
          <a:prstGeom prst="ellipse">
            <a:avLst/>
          </a:prstGeom>
          <a:solidFill>
            <a:srgbClr val="02BDC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 name="Shape 19"/>
          <p:cNvSpPr/>
          <p:nvPr/>
        </p:nvSpPr>
        <p:spPr>
          <a:xfrm>
            <a:off x="6163989" y="4374525"/>
            <a:ext cx="93900" cy="93900"/>
          </a:xfrm>
          <a:prstGeom prst="ellipse">
            <a:avLst/>
          </a:prstGeom>
          <a:solidFill>
            <a:srgbClr val="FFB6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 name="Shape 20"/>
          <p:cNvSpPr/>
          <p:nvPr/>
        </p:nvSpPr>
        <p:spPr>
          <a:xfrm>
            <a:off x="2300611" y="990190"/>
            <a:ext cx="336767" cy="336767"/>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21" name="Shape 21"/>
          <p:cNvGrpSpPr/>
          <p:nvPr/>
        </p:nvGrpSpPr>
        <p:grpSpPr>
          <a:xfrm>
            <a:off x="3001075" y="4182123"/>
            <a:ext cx="508851" cy="478711"/>
            <a:chOff x="5972700" y="2330200"/>
            <a:chExt cx="411625" cy="387275"/>
          </a:xfrm>
        </p:grpSpPr>
        <p:sp>
          <p:nvSpPr>
            <p:cNvPr id="22" name="Shape 22"/>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3" name="Shape 23"/>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24" name="Shape 24"/>
          <p:cNvGrpSpPr/>
          <p:nvPr/>
        </p:nvGrpSpPr>
        <p:grpSpPr>
          <a:xfrm>
            <a:off x="5861768" y="506559"/>
            <a:ext cx="524975" cy="832145"/>
            <a:chOff x="6718575" y="2318625"/>
            <a:chExt cx="256950" cy="407375"/>
          </a:xfrm>
        </p:grpSpPr>
        <p:sp>
          <p:nvSpPr>
            <p:cNvPr id="25" name="Shape 25"/>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FFFF"/>
                </a:solidFill>
              </a:endParaRPr>
            </a:p>
          </p:txBody>
        </p:sp>
        <p:sp>
          <p:nvSpPr>
            <p:cNvPr id="26" name="Shape 26"/>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FFFF"/>
                </a:solidFill>
              </a:endParaRPr>
            </a:p>
          </p:txBody>
        </p:sp>
        <p:sp>
          <p:nvSpPr>
            <p:cNvPr id="27" name="Shape 27"/>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FFFF"/>
                </a:solidFill>
              </a:endParaRPr>
            </a:p>
          </p:txBody>
        </p:sp>
        <p:sp>
          <p:nvSpPr>
            <p:cNvPr id="28" name="Shape 28"/>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FFFF"/>
                </a:solidFill>
              </a:endParaRPr>
            </a:p>
          </p:txBody>
        </p:sp>
        <p:sp>
          <p:nvSpPr>
            <p:cNvPr id="29" name="Shape 29"/>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FFFF"/>
                </a:solidFill>
              </a:endParaRPr>
            </a:p>
          </p:txBody>
        </p:sp>
        <p:sp>
          <p:nvSpPr>
            <p:cNvPr id="30" name="Shape 30"/>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FFFF"/>
                </a:solidFill>
              </a:endParaRPr>
            </a:p>
          </p:txBody>
        </p:sp>
        <p:sp>
          <p:nvSpPr>
            <p:cNvPr id="31" name="Shape 31"/>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FFFF"/>
                </a:solidFill>
              </a:endParaRPr>
            </a:p>
          </p:txBody>
        </p:sp>
        <p:sp>
          <p:nvSpPr>
            <p:cNvPr id="32" name="Shape 32"/>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solidFill>
                  <a:srgbClr val="FFFFFF"/>
                </a:solidFill>
              </a:endParaRPr>
            </a:p>
          </p:txBody>
        </p:sp>
      </p:grpSp>
      <p:sp>
        <p:nvSpPr>
          <p:cNvPr id="33" name="Shape 33"/>
          <p:cNvSpPr txBox="1">
            <a:spLocks noGrp="1"/>
          </p:cNvSpPr>
          <p:nvPr>
            <p:ph type="ctrTitle"/>
          </p:nvPr>
        </p:nvSpPr>
        <p:spPr>
          <a:xfrm>
            <a:off x="2757250" y="961350"/>
            <a:ext cx="3629400" cy="3220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34" name="Shape 34"/>
          <p:cNvSpPr/>
          <p:nvPr/>
        </p:nvSpPr>
        <p:spPr>
          <a:xfrm>
            <a:off x="2757247" y="861970"/>
            <a:ext cx="300900" cy="300900"/>
          </a:xfrm>
          <a:prstGeom prst="ellipse">
            <a:avLst/>
          </a:prstGeom>
          <a:solidFill>
            <a:srgbClr val="FF97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5" name="Shape 35"/>
          <p:cNvSpPr/>
          <p:nvPr/>
        </p:nvSpPr>
        <p:spPr>
          <a:xfrm>
            <a:off x="3509928" y="4757335"/>
            <a:ext cx="213000" cy="213000"/>
          </a:xfrm>
          <a:prstGeom prst="ellipse">
            <a:avLst/>
          </a:prstGeom>
          <a:solidFill>
            <a:srgbClr val="02BDC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6" name="Shape 36"/>
          <p:cNvSpPr/>
          <p:nvPr/>
        </p:nvSpPr>
        <p:spPr>
          <a:xfrm>
            <a:off x="5494851" y="4374527"/>
            <a:ext cx="413400" cy="413400"/>
          </a:xfrm>
          <a:prstGeom prst="ellipse">
            <a:avLst/>
          </a:prstGeom>
          <a:solidFill>
            <a:srgbClr val="FC406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97"/>
        <p:cNvGrpSpPr/>
        <p:nvPr/>
      </p:nvGrpSpPr>
      <p:grpSpPr>
        <a:xfrm>
          <a:off x="0" y="0"/>
          <a:ext cx="0" cy="0"/>
          <a:chOff x="0" y="0"/>
          <a:chExt cx="0" cy="0"/>
        </a:xfrm>
      </p:grpSpPr>
      <p:sp>
        <p:nvSpPr>
          <p:cNvPr id="98" name="Shape 98"/>
          <p:cNvSpPr/>
          <p:nvPr/>
        </p:nvSpPr>
        <p:spPr>
          <a:xfrm>
            <a:off x="407150" y="407075"/>
            <a:ext cx="8329800" cy="4329300"/>
          </a:xfrm>
          <a:prstGeom prst="rect">
            <a:avLst/>
          </a:prstGeom>
          <a:solidFill>
            <a:srgbClr val="DEE9F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9" name="Shape 99"/>
          <p:cNvSpPr/>
          <p:nvPr/>
        </p:nvSpPr>
        <p:spPr>
          <a:xfrm>
            <a:off x="-167025" y="559475"/>
            <a:ext cx="2630400" cy="2630400"/>
          </a:xfrm>
          <a:prstGeom prst="ellipse">
            <a:avLst/>
          </a:prstGeom>
          <a:solidFill>
            <a:srgbClr val="02BDC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0" name="Shape 100"/>
          <p:cNvSpPr/>
          <p:nvPr/>
        </p:nvSpPr>
        <p:spPr>
          <a:xfrm>
            <a:off x="1812100" y="271400"/>
            <a:ext cx="1054200" cy="1054200"/>
          </a:xfrm>
          <a:prstGeom prst="ellipse">
            <a:avLst/>
          </a:prstGeom>
          <a:solidFill>
            <a:srgbClr val="FFB600">
              <a:alpha val="7962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1" name="Shape 101"/>
          <p:cNvSpPr/>
          <p:nvPr/>
        </p:nvSpPr>
        <p:spPr>
          <a:xfrm>
            <a:off x="1704597" y="-129655"/>
            <a:ext cx="300900" cy="300900"/>
          </a:xfrm>
          <a:prstGeom prst="ellipse">
            <a:avLst/>
          </a:prstGeom>
          <a:solidFill>
            <a:srgbClr val="FF97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2" name="Shape 102"/>
          <p:cNvSpPr/>
          <p:nvPr/>
        </p:nvSpPr>
        <p:spPr>
          <a:xfrm>
            <a:off x="228600" y="2887250"/>
            <a:ext cx="605400" cy="605400"/>
          </a:xfrm>
          <a:prstGeom prst="ellipse">
            <a:avLst/>
          </a:prstGeom>
          <a:solidFill>
            <a:srgbClr val="FC4540">
              <a:alpha val="7885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3" name="Shape 103"/>
          <p:cNvSpPr/>
          <p:nvPr/>
        </p:nvSpPr>
        <p:spPr>
          <a:xfrm>
            <a:off x="1522903" y="316285"/>
            <a:ext cx="213000" cy="213000"/>
          </a:xfrm>
          <a:prstGeom prst="ellipse">
            <a:avLst/>
          </a:prstGeom>
          <a:solidFill>
            <a:srgbClr val="FC406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4" name="Shape 104"/>
          <p:cNvSpPr/>
          <p:nvPr/>
        </p:nvSpPr>
        <p:spPr>
          <a:xfrm>
            <a:off x="7847950" y="4168079"/>
            <a:ext cx="1097700" cy="1097700"/>
          </a:xfrm>
          <a:prstGeom prst="ellipse">
            <a:avLst/>
          </a:prstGeom>
          <a:solidFill>
            <a:srgbClr val="02BDC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5" name="Shape 105"/>
          <p:cNvSpPr/>
          <p:nvPr/>
        </p:nvSpPr>
        <p:spPr>
          <a:xfrm>
            <a:off x="8507494" y="2981146"/>
            <a:ext cx="774600" cy="774600"/>
          </a:xfrm>
          <a:prstGeom prst="ellipse">
            <a:avLst/>
          </a:prstGeom>
          <a:solidFill>
            <a:srgbClr val="FFB6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6" name="Shape 106"/>
          <p:cNvSpPr/>
          <p:nvPr/>
        </p:nvSpPr>
        <p:spPr>
          <a:xfrm>
            <a:off x="8094101" y="3973940"/>
            <a:ext cx="413400" cy="413400"/>
          </a:xfrm>
          <a:prstGeom prst="ellipse">
            <a:avLst/>
          </a:prstGeom>
          <a:solidFill>
            <a:srgbClr val="FC4540">
              <a:alpha val="7885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7" name="Shape 107"/>
          <p:cNvSpPr/>
          <p:nvPr/>
        </p:nvSpPr>
        <p:spPr>
          <a:xfrm>
            <a:off x="8622049" y="3872635"/>
            <a:ext cx="213000" cy="213000"/>
          </a:xfrm>
          <a:prstGeom prst="ellipse">
            <a:avLst/>
          </a:prstGeom>
          <a:solidFill>
            <a:srgbClr val="FF97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8" name="Shape 108"/>
          <p:cNvSpPr/>
          <p:nvPr/>
        </p:nvSpPr>
        <p:spPr>
          <a:xfrm>
            <a:off x="7550022" y="4801658"/>
            <a:ext cx="213000" cy="213000"/>
          </a:xfrm>
          <a:prstGeom prst="ellipse">
            <a:avLst/>
          </a:prstGeom>
          <a:solidFill>
            <a:srgbClr val="FFB6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9" name="Shape 109"/>
          <p:cNvSpPr/>
          <p:nvPr/>
        </p:nvSpPr>
        <p:spPr>
          <a:xfrm>
            <a:off x="7325661" y="4674667"/>
            <a:ext cx="93900" cy="93900"/>
          </a:xfrm>
          <a:prstGeom prst="ellipse">
            <a:avLst/>
          </a:prstGeom>
          <a:solidFill>
            <a:srgbClr val="02BDC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0" name="Shape 110"/>
          <p:cNvSpPr/>
          <p:nvPr/>
        </p:nvSpPr>
        <p:spPr>
          <a:xfrm>
            <a:off x="91939" y="2887250"/>
            <a:ext cx="93900" cy="93900"/>
          </a:xfrm>
          <a:prstGeom prst="ellipse">
            <a:avLst/>
          </a:prstGeom>
          <a:solidFill>
            <a:srgbClr val="FFB6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1" name="Shape 111"/>
          <p:cNvSpPr/>
          <p:nvPr/>
        </p:nvSpPr>
        <p:spPr>
          <a:xfrm>
            <a:off x="8726411" y="3200065"/>
            <a:ext cx="336767" cy="336767"/>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12" name="Shape 112"/>
          <p:cNvGrpSpPr/>
          <p:nvPr/>
        </p:nvGrpSpPr>
        <p:grpSpPr>
          <a:xfrm>
            <a:off x="8142375" y="4477573"/>
            <a:ext cx="508851" cy="478711"/>
            <a:chOff x="5972700" y="2330200"/>
            <a:chExt cx="411625" cy="387275"/>
          </a:xfrm>
        </p:grpSpPr>
        <p:sp>
          <p:nvSpPr>
            <p:cNvPr id="113" name="Shape 113"/>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4" name="Shape 114"/>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15" name="Shape 115"/>
          <p:cNvGrpSpPr/>
          <p:nvPr/>
        </p:nvGrpSpPr>
        <p:grpSpPr>
          <a:xfrm>
            <a:off x="2139871" y="482540"/>
            <a:ext cx="398658" cy="631920"/>
            <a:chOff x="6718575" y="2318625"/>
            <a:chExt cx="256950" cy="407375"/>
          </a:xfrm>
        </p:grpSpPr>
        <p:sp>
          <p:nvSpPr>
            <p:cNvPr id="116" name="Shape 116"/>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7" name="Shape 117"/>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8" name="Shape 118"/>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9" name="Shape 119"/>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0" name="Shape 120"/>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1" name="Shape 121"/>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2" name="Shape 122"/>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3" name="Shape 123"/>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24" name="Shape 124"/>
          <p:cNvSpPr txBox="1">
            <a:spLocks noGrp="1"/>
          </p:cNvSpPr>
          <p:nvPr>
            <p:ph type="title"/>
          </p:nvPr>
        </p:nvSpPr>
        <p:spPr>
          <a:xfrm>
            <a:off x="144075" y="559475"/>
            <a:ext cx="2142000" cy="2630400"/>
          </a:xfrm>
          <a:prstGeom prst="rect">
            <a:avLst/>
          </a:prstGeom>
        </p:spPr>
        <p:txBody>
          <a:bodyPr spcFirstLastPara="1" wrap="square" lIns="91425" tIns="91425" rIns="91425" bIns="91425" anchor="ctr" anchorCtr="0"/>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a:p>
        </p:txBody>
      </p:sp>
      <p:sp>
        <p:nvSpPr>
          <p:cNvPr id="125" name="Shape 125"/>
          <p:cNvSpPr txBox="1">
            <a:spLocks noGrp="1"/>
          </p:cNvSpPr>
          <p:nvPr>
            <p:ph type="body" idx="1"/>
          </p:nvPr>
        </p:nvSpPr>
        <p:spPr>
          <a:xfrm>
            <a:off x="2901875" y="1033400"/>
            <a:ext cx="5292300" cy="3267300"/>
          </a:xfrm>
          <a:prstGeom prst="rect">
            <a:avLst/>
          </a:prstGeom>
        </p:spPr>
        <p:txBody>
          <a:bodyPr spcFirstLastPara="1" wrap="square" lIns="91425" tIns="91425" rIns="91425" bIns="91425" anchor="t" anchorCtr="0"/>
          <a:lstStyle>
            <a:lvl1pPr marL="457200" lvl="0" indent="-355600">
              <a:spcBef>
                <a:spcPts val="600"/>
              </a:spcBef>
              <a:spcAft>
                <a:spcPts val="0"/>
              </a:spcAft>
              <a:buSzPts val="2000"/>
              <a:buChar char="○"/>
              <a:defRPr/>
            </a:lvl1pPr>
            <a:lvl2pPr marL="914400" lvl="1" indent="-355600">
              <a:spcBef>
                <a:spcPts val="1000"/>
              </a:spcBef>
              <a:spcAft>
                <a:spcPts val="0"/>
              </a:spcAft>
              <a:buSzPts val="2000"/>
              <a:buChar char="◦"/>
              <a:defRPr/>
            </a:lvl2pPr>
            <a:lvl3pPr marL="1371600" lvl="2" indent="-355600">
              <a:spcBef>
                <a:spcPts val="1000"/>
              </a:spcBef>
              <a:spcAft>
                <a:spcPts val="0"/>
              </a:spcAft>
              <a:buSzPts val="2000"/>
              <a:buChar char="◦"/>
              <a:defRPr/>
            </a:lvl3pPr>
            <a:lvl4pPr marL="1828800" lvl="3" indent="-355600">
              <a:spcBef>
                <a:spcPts val="1000"/>
              </a:spcBef>
              <a:spcAft>
                <a:spcPts val="0"/>
              </a:spcAft>
              <a:buSzPts val="2000"/>
              <a:buChar char="◦"/>
              <a:defRPr/>
            </a:lvl4pPr>
            <a:lvl5pPr marL="2286000" lvl="4" indent="-355600">
              <a:spcBef>
                <a:spcPts val="1000"/>
              </a:spcBef>
              <a:spcAft>
                <a:spcPts val="0"/>
              </a:spcAft>
              <a:buSzPts val="2000"/>
              <a:buChar char="◦"/>
              <a:defRPr/>
            </a:lvl5pPr>
            <a:lvl6pPr marL="2743200" lvl="5" indent="-355600">
              <a:spcBef>
                <a:spcPts val="1000"/>
              </a:spcBef>
              <a:spcAft>
                <a:spcPts val="0"/>
              </a:spcAft>
              <a:buSzPts val="2000"/>
              <a:buChar char="◦"/>
              <a:defRPr/>
            </a:lvl6pPr>
            <a:lvl7pPr marL="3200400" lvl="6" indent="-355600">
              <a:spcBef>
                <a:spcPts val="1000"/>
              </a:spcBef>
              <a:spcAft>
                <a:spcPts val="0"/>
              </a:spcAft>
              <a:buSzPts val="2000"/>
              <a:buChar char="◦"/>
              <a:defRPr/>
            </a:lvl7pPr>
            <a:lvl8pPr marL="3657600" lvl="7" indent="-355600">
              <a:spcBef>
                <a:spcPts val="1000"/>
              </a:spcBef>
              <a:spcAft>
                <a:spcPts val="0"/>
              </a:spcAft>
              <a:buSzPts val="2000"/>
              <a:buChar char="◦"/>
              <a:defRPr/>
            </a:lvl8pPr>
            <a:lvl9pPr marL="4114800" lvl="8" indent="-355600">
              <a:spcBef>
                <a:spcPts val="1000"/>
              </a:spcBef>
              <a:spcAft>
                <a:spcPts val="1000"/>
              </a:spcAft>
              <a:buSzPts val="2000"/>
              <a:buChar char="◦"/>
              <a:defRPr/>
            </a:lvl9pPr>
          </a:lstStyle>
          <a:p>
            <a:endParaRPr/>
          </a:p>
        </p:txBody>
      </p:sp>
      <p:sp>
        <p:nvSpPr>
          <p:cNvPr id="126" name="Shape 126"/>
          <p:cNvSpPr txBox="1">
            <a:spLocks noGrp="1"/>
          </p:cNvSpPr>
          <p:nvPr>
            <p:ph type="sldNum" idx="12"/>
          </p:nvPr>
        </p:nvSpPr>
        <p:spPr>
          <a:xfrm>
            <a:off x="8117984" y="41806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127"/>
        <p:cNvGrpSpPr/>
        <p:nvPr/>
      </p:nvGrpSpPr>
      <p:grpSpPr>
        <a:xfrm>
          <a:off x="0" y="0"/>
          <a:ext cx="0" cy="0"/>
          <a:chOff x="0" y="0"/>
          <a:chExt cx="0" cy="0"/>
        </a:xfrm>
      </p:grpSpPr>
      <p:sp>
        <p:nvSpPr>
          <p:cNvPr id="128" name="Shape 128"/>
          <p:cNvSpPr/>
          <p:nvPr/>
        </p:nvSpPr>
        <p:spPr>
          <a:xfrm>
            <a:off x="407150" y="407075"/>
            <a:ext cx="8329800" cy="4329300"/>
          </a:xfrm>
          <a:prstGeom prst="rect">
            <a:avLst/>
          </a:prstGeom>
          <a:solidFill>
            <a:srgbClr val="DEE9F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29" name="Shape 129"/>
          <p:cNvSpPr/>
          <p:nvPr/>
        </p:nvSpPr>
        <p:spPr>
          <a:xfrm>
            <a:off x="-167025" y="559475"/>
            <a:ext cx="2630400" cy="2630400"/>
          </a:xfrm>
          <a:prstGeom prst="ellipse">
            <a:avLst/>
          </a:prstGeom>
          <a:solidFill>
            <a:srgbClr val="02BDC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0" name="Shape 130"/>
          <p:cNvSpPr/>
          <p:nvPr/>
        </p:nvSpPr>
        <p:spPr>
          <a:xfrm>
            <a:off x="1812100" y="271400"/>
            <a:ext cx="1054200" cy="1054200"/>
          </a:xfrm>
          <a:prstGeom prst="ellipse">
            <a:avLst/>
          </a:prstGeom>
          <a:solidFill>
            <a:srgbClr val="FFB600">
              <a:alpha val="7962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1" name="Shape 131"/>
          <p:cNvSpPr/>
          <p:nvPr/>
        </p:nvSpPr>
        <p:spPr>
          <a:xfrm>
            <a:off x="1704597" y="-129655"/>
            <a:ext cx="300900" cy="300900"/>
          </a:xfrm>
          <a:prstGeom prst="ellipse">
            <a:avLst/>
          </a:prstGeom>
          <a:solidFill>
            <a:srgbClr val="FF97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2" name="Shape 132"/>
          <p:cNvSpPr/>
          <p:nvPr/>
        </p:nvSpPr>
        <p:spPr>
          <a:xfrm>
            <a:off x="228600" y="2887250"/>
            <a:ext cx="605400" cy="605400"/>
          </a:xfrm>
          <a:prstGeom prst="ellipse">
            <a:avLst/>
          </a:prstGeom>
          <a:solidFill>
            <a:srgbClr val="FC4540">
              <a:alpha val="7885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3" name="Shape 133"/>
          <p:cNvSpPr/>
          <p:nvPr/>
        </p:nvSpPr>
        <p:spPr>
          <a:xfrm>
            <a:off x="1522903" y="316285"/>
            <a:ext cx="213000" cy="213000"/>
          </a:xfrm>
          <a:prstGeom prst="ellipse">
            <a:avLst/>
          </a:prstGeom>
          <a:solidFill>
            <a:srgbClr val="FC406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4" name="Shape 134"/>
          <p:cNvSpPr/>
          <p:nvPr/>
        </p:nvSpPr>
        <p:spPr>
          <a:xfrm>
            <a:off x="7847950" y="4168079"/>
            <a:ext cx="1097700" cy="1097700"/>
          </a:xfrm>
          <a:prstGeom prst="ellipse">
            <a:avLst/>
          </a:prstGeom>
          <a:solidFill>
            <a:srgbClr val="02BDC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5" name="Shape 135"/>
          <p:cNvSpPr/>
          <p:nvPr/>
        </p:nvSpPr>
        <p:spPr>
          <a:xfrm>
            <a:off x="8507494" y="2981146"/>
            <a:ext cx="774600" cy="774600"/>
          </a:xfrm>
          <a:prstGeom prst="ellipse">
            <a:avLst/>
          </a:prstGeom>
          <a:solidFill>
            <a:srgbClr val="FFB6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6" name="Shape 136"/>
          <p:cNvSpPr/>
          <p:nvPr/>
        </p:nvSpPr>
        <p:spPr>
          <a:xfrm>
            <a:off x="8094101" y="3973940"/>
            <a:ext cx="413400" cy="413400"/>
          </a:xfrm>
          <a:prstGeom prst="ellipse">
            <a:avLst/>
          </a:prstGeom>
          <a:solidFill>
            <a:srgbClr val="FC4540">
              <a:alpha val="7885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7" name="Shape 137"/>
          <p:cNvSpPr/>
          <p:nvPr/>
        </p:nvSpPr>
        <p:spPr>
          <a:xfrm>
            <a:off x="8622049" y="3872635"/>
            <a:ext cx="213000" cy="213000"/>
          </a:xfrm>
          <a:prstGeom prst="ellipse">
            <a:avLst/>
          </a:prstGeom>
          <a:solidFill>
            <a:srgbClr val="FF97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8" name="Shape 138"/>
          <p:cNvSpPr/>
          <p:nvPr/>
        </p:nvSpPr>
        <p:spPr>
          <a:xfrm>
            <a:off x="7550022" y="4801658"/>
            <a:ext cx="213000" cy="213000"/>
          </a:xfrm>
          <a:prstGeom prst="ellipse">
            <a:avLst/>
          </a:prstGeom>
          <a:solidFill>
            <a:srgbClr val="FFB6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39" name="Shape 139"/>
          <p:cNvSpPr/>
          <p:nvPr/>
        </p:nvSpPr>
        <p:spPr>
          <a:xfrm>
            <a:off x="7325661" y="4674667"/>
            <a:ext cx="93900" cy="93900"/>
          </a:xfrm>
          <a:prstGeom prst="ellipse">
            <a:avLst/>
          </a:prstGeom>
          <a:solidFill>
            <a:srgbClr val="02BDC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0" name="Shape 140"/>
          <p:cNvSpPr/>
          <p:nvPr/>
        </p:nvSpPr>
        <p:spPr>
          <a:xfrm>
            <a:off x="91939" y="2887250"/>
            <a:ext cx="93900" cy="93900"/>
          </a:xfrm>
          <a:prstGeom prst="ellipse">
            <a:avLst/>
          </a:prstGeom>
          <a:solidFill>
            <a:srgbClr val="FFB6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1" name="Shape 141"/>
          <p:cNvSpPr/>
          <p:nvPr/>
        </p:nvSpPr>
        <p:spPr>
          <a:xfrm>
            <a:off x="8726411" y="3200065"/>
            <a:ext cx="336767" cy="336767"/>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142" name="Shape 142"/>
          <p:cNvGrpSpPr/>
          <p:nvPr/>
        </p:nvGrpSpPr>
        <p:grpSpPr>
          <a:xfrm>
            <a:off x="8142375" y="4477573"/>
            <a:ext cx="508851" cy="478711"/>
            <a:chOff x="5972700" y="2330200"/>
            <a:chExt cx="411625" cy="387275"/>
          </a:xfrm>
        </p:grpSpPr>
        <p:sp>
          <p:nvSpPr>
            <p:cNvPr id="143" name="Shape 143"/>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4" name="Shape 144"/>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145" name="Shape 145"/>
          <p:cNvGrpSpPr/>
          <p:nvPr/>
        </p:nvGrpSpPr>
        <p:grpSpPr>
          <a:xfrm>
            <a:off x="2139871" y="482540"/>
            <a:ext cx="398658" cy="631920"/>
            <a:chOff x="6718575" y="2318625"/>
            <a:chExt cx="256950" cy="407375"/>
          </a:xfrm>
        </p:grpSpPr>
        <p:sp>
          <p:nvSpPr>
            <p:cNvPr id="146" name="Shape 146"/>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7" name="Shape 147"/>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8" name="Shape 148"/>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49" name="Shape 149"/>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0" name="Shape 150"/>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1" name="Shape 151"/>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2" name="Shape 152"/>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3" name="Shape 153"/>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154" name="Shape 154"/>
          <p:cNvSpPr txBox="1">
            <a:spLocks noGrp="1"/>
          </p:cNvSpPr>
          <p:nvPr>
            <p:ph type="title"/>
          </p:nvPr>
        </p:nvSpPr>
        <p:spPr>
          <a:xfrm>
            <a:off x="144075" y="559475"/>
            <a:ext cx="2142000" cy="2630400"/>
          </a:xfrm>
          <a:prstGeom prst="rect">
            <a:avLst/>
          </a:prstGeom>
        </p:spPr>
        <p:txBody>
          <a:bodyPr spcFirstLastPara="1" wrap="square" lIns="91425" tIns="91425" rIns="91425" bIns="91425" anchor="ctr" anchorCtr="0"/>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a:p>
        </p:txBody>
      </p:sp>
      <p:sp>
        <p:nvSpPr>
          <p:cNvPr id="155" name="Shape 155"/>
          <p:cNvSpPr txBox="1">
            <a:spLocks noGrp="1"/>
          </p:cNvSpPr>
          <p:nvPr>
            <p:ph type="body" idx="1"/>
          </p:nvPr>
        </p:nvSpPr>
        <p:spPr>
          <a:xfrm>
            <a:off x="2830925" y="1200150"/>
            <a:ext cx="2516400" cy="3120300"/>
          </a:xfrm>
          <a:prstGeom prst="rect">
            <a:avLst/>
          </a:prstGeom>
        </p:spPr>
        <p:txBody>
          <a:bodyPr spcFirstLastPara="1" wrap="square" lIns="91425" tIns="91425" rIns="91425" bIns="91425" anchor="t" anchorCtr="0"/>
          <a:lstStyle>
            <a:lvl1pPr marL="457200" lvl="0" indent="-342900">
              <a:spcBef>
                <a:spcPts val="600"/>
              </a:spcBef>
              <a:spcAft>
                <a:spcPts val="0"/>
              </a:spcAft>
              <a:buSzPts val="1800"/>
              <a:buChar char="○"/>
              <a:defRPr sz="1800"/>
            </a:lvl1pPr>
            <a:lvl2pPr marL="914400" lvl="1" indent="-342900">
              <a:spcBef>
                <a:spcPts val="1000"/>
              </a:spcBef>
              <a:spcAft>
                <a:spcPts val="0"/>
              </a:spcAft>
              <a:buSzPts val="1800"/>
              <a:buChar char="◦"/>
              <a:defRPr sz="1800"/>
            </a:lvl2pPr>
            <a:lvl3pPr marL="1371600" lvl="2" indent="-342900">
              <a:spcBef>
                <a:spcPts val="1000"/>
              </a:spcBef>
              <a:spcAft>
                <a:spcPts val="0"/>
              </a:spcAft>
              <a:buSzPts val="1800"/>
              <a:buChar char="◦"/>
              <a:defRPr sz="1800"/>
            </a:lvl3pPr>
            <a:lvl4pPr marL="1828800" lvl="3" indent="-342900">
              <a:spcBef>
                <a:spcPts val="1000"/>
              </a:spcBef>
              <a:spcAft>
                <a:spcPts val="0"/>
              </a:spcAft>
              <a:buSzPts val="1800"/>
              <a:buChar char="◦"/>
              <a:defRPr sz="1800"/>
            </a:lvl4pPr>
            <a:lvl5pPr marL="2286000" lvl="4" indent="-342900">
              <a:spcBef>
                <a:spcPts val="1000"/>
              </a:spcBef>
              <a:spcAft>
                <a:spcPts val="0"/>
              </a:spcAft>
              <a:buSzPts val="1800"/>
              <a:buChar char="◦"/>
              <a:defRPr sz="1800"/>
            </a:lvl5pPr>
            <a:lvl6pPr marL="2743200" lvl="5" indent="-342900">
              <a:spcBef>
                <a:spcPts val="1000"/>
              </a:spcBef>
              <a:spcAft>
                <a:spcPts val="0"/>
              </a:spcAft>
              <a:buSzPts val="1800"/>
              <a:buChar char="◦"/>
              <a:defRPr sz="1800"/>
            </a:lvl6pPr>
            <a:lvl7pPr marL="3200400" lvl="6" indent="-342900">
              <a:spcBef>
                <a:spcPts val="1000"/>
              </a:spcBef>
              <a:spcAft>
                <a:spcPts val="0"/>
              </a:spcAft>
              <a:buSzPts val="1800"/>
              <a:buChar char="◦"/>
              <a:defRPr sz="1800"/>
            </a:lvl7pPr>
            <a:lvl8pPr marL="3657600" lvl="7" indent="-342900">
              <a:spcBef>
                <a:spcPts val="1000"/>
              </a:spcBef>
              <a:spcAft>
                <a:spcPts val="0"/>
              </a:spcAft>
              <a:buSzPts val="1800"/>
              <a:buChar char="◦"/>
              <a:defRPr sz="1800"/>
            </a:lvl8pPr>
            <a:lvl9pPr marL="4114800" lvl="8" indent="-342900">
              <a:spcBef>
                <a:spcPts val="1000"/>
              </a:spcBef>
              <a:spcAft>
                <a:spcPts val="1000"/>
              </a:spcAft>
              <a:buSzPts val="1800"/>
              <a:buChar char="◦"/>
              <a:defRPr sz="1800"/>
            </a:lvl9pPr>
          </a:lstStyle>
          <a:p>
            <a:endParaRPr/>
          </a:p>
        </p:txBody>
      </p:sp>
      <p:sp>
        <p:nvSpPr>
          <p:cNvPr id="156" name="Shape 156"/>
          <p:cNvSpPr txBox="1">
            <a:spLocks noGrp="1"/>
          </p:cNvSpPr>
          <p:nvPr>
            <p:ph type="body" idx="2"/>
          </p:nvPr>
        </p:nvSpPr>
        <p:spPr>
          <a:xfrm>
            <a:off x="5651044" y="1200150"/>
            <a:ext cx="2671500" cy="3120300"/>
          </a:xfrm>
          <a:prstGeom prst="rect">
            <a:avLst/>
          </a:prstGeom>
        </p:spPr>
        <p:txBody>
          <a:bodyPr spcFirstLastPara="1" wrap="square" lIns="91425" tIns="91425" rIns="91425" bIns="91425" anchor="t" anchorCtr="0"/>
          <a:lstStyle>
            <a:lvl1pPr marL="457200" lvl="0" indent="-342900">
              <a:spcBef>
                <a:spcPts val="600"/>
              </a:spcBef>
              <a:spcAft>
                <a:spcPts val="0"/>
              </a:spcAft>
              <a:buSzPts val="1800"/>
              <a:buChar char="○"/>
              <a:defRPr sz="1800"/>
            </a:lvl1pPr>
            <a:lvl2pPr marL="914400" lvl="1" indent="-342900">
              <a:spcBef>
                <a:spcPts val="1000"/>
              </a:spcBef>
              <a:spcAft>
                <a:spcPts val="0"/>
              </a:spcAft>
              <a:buSzPts val="1800"/>
              <a:buChar char="◦"/>
              <a:defRPr sz="1800"/>
            </a:lvl2pPr>
            <a:lvl3pPr marL="1371600" lvl="2" indent="-342900">
              <a:spcBef>
                <a:spcPts val="1000"/>
              </a:spcBef>
              <a:spcAft>
                <a:spcPts val="0"/>
              </a:spcAft>
              <a:buSzPts val="1800"/>
              <a:buChar char="◦"/>
              <a:defRPr sz="1800"/>
            </a:lvl3pPr>
            <a:lvl4pPr marL="1828800" lvl="3" indent="-342900">
              <a:spcBef>
                <a:spcPts val="1000"/>
              </a:spcBef>
              <a:spcAft>
                <a:spcPts val="0"/>
              </a:spcAft>
              <a:buSzPts val="1800"/>
              <a:buChar char="◦"/>
              <a:defRPr sz="1800"/>
            </a:lvl4pPr>
            <a:lvl5pPr marL="2286000" lvl="4" indent="-342900">
              <a:spcBef>
                <a:spcPts val="1000"/>
              </a:spcBef>
              <a:spcAft>
                <a:spcPts val="0"/>
              </a:spcAft>
              <a:buSzPts val="1800"/>
              <a:buChar char="◦"/>
              <a:defRPr sz="1800"/>
            </a:lvl5pPr>
            <a:lvl6pPr marL="2743200" lvl="5" indent="-342900">
              <a:spcBef>
                <a:spcPts val="1000"/>
              </a:spcBef>
              <a:spcAft>
                <a:spcPts val="0"/>
              </a:spcAft>
              <a:buSzPts val="1800"/>
              <a:buChar char="◦"/>
              <a:defRPr sz="1800"/>
            </a:lvl6pPr>
            <a:lvl7pPr marL="3200400" lvl="6" indent="-342900">
              <a:spcBef>
                <a:spcPts val="1000"/>
              </a:spcBef>
              <a:spcAft>
                <a:spcPts val="0"/>
              </a:spcAft>
              <a:buSzPts val="1800"/>
              <a:buChar char="◦"/>
              <a:defRPr sz="1800"/>
            </a:lvl7pPr>
            <a:lvl8pPr marL="3657600" lvl="7" indent="-342900">
              <a:spcBef>
                <a:spcPts val="1000"/>
              </a:spcBef>
              <a:spcAft>
                <a:spcPts val="0"/>
              </a:spcAft>
              <a:buSzPts val="1800"/>
              <a:buChar char="◦"/>
              <a:defRPr sz="1800"/>
            </a:lvl8pPr>
            <a:lvl9pPr marL="4114800" lvl="8" indent="-342900">
              <a:spcBef>
                <a:spcPts val="1000"/>
              </a:spcBef>
              <a:spcAft>
                <a:spcPts val="1000"/>
              </a:spcAft>
              <a:buSzPts val="1800"/>
              <a:buChar char="◦"/>
              <a:defRPr sz="1800"/>
            </a:lvl9pPr>
          </a:lstStyle>
          <a:p>
            <a:endParaRPr/>
          </a:p>
        </p:txBody>
      </p:sp>
      <p:sp>
        <p:nvSpPr>
          <p:cNvPr id="157" name="Shape 157"/>
          <p:cNvSpPr txBox="1">
            <a:spLocks noGrp="1"/>
          </p:cNvSpPr>
          <p:nvPr>
            <p:ph type="sldNum" idx="12"/>
          </p:nvPr>
        </p:nvSpPr>
        <p:spPr>
          <a:xfrm>
            <a:off x="8117984" y="41806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Image background">
  <p:cSld name="BLANK_2">
    <p:spTree>
      <p:nvGrpSpPr>
        <p:cNvPr id="1" name="Shape 273"/>
        <p:cNvGrpSpPr/>
        <p:nvPr/>
      </p:nvGrpSpPr>
      <p:grpSpPr>
        <a:xfrm>
          <a:off x="0" y="0"/>
          <a:ext cx="0" cy="0"/>
          <a:chOff x="0" y="0"/>
          <a:chExt cx="0" cy="0"/>
        </a:xfrm>
      </p:grpSpPr>
      <p:sp>
        <p:nvSpPr>
          <p:cNvPr id="274" name="Shape 274"/>
          <p:cNvSpPr/>
          <p:nvPr/>
        </p:nvSpPr>
        <p:spPr>
          <a:xfrm>
            <a:off x="0" y="0"/>
            <a:ext cx="9144000" cy="5157300"/>
          </a:xfrm>
          <a:prstGeom prst="frame">
            <a:avLst>
              <a:gd name="adj1" fmla="val 7929"/>
            </a:avLst>
          </a:prstGeom>
          <a:solidFill>
            <a:srgbClr val="FFFFF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75" name="Shape 275"/>
          <p:cNvSpPr/>
          <p:nvPr/>
        </p:nvSpPr>
        <p:spPr>
          <a:xfrm>
            <a:off x="-117275" y="847257"/>
            <a:ext cx="605400" cy="605400"/>
          </a:xfrm>
          <a:prstGeom prst="ellipse">
            <a:avLst/>
          </a:prstGeom>
          <a:solidFill>
            <a:srgbClr val="02BDC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76" name="Shape 276"/>
          <p:cNvSpPr/>
          <p:nvPr/>
        </p:nvSpPr>
        <p:spPr>
          <a:xfrm>
            <a:off x="217850" y="171250"/>
            <a:ext cx="1054200" cy="1054200"/>
          </a:xfrm>
          <a:prstGeom prst="ellipse">
            <a:avLst/>
          </a:prstGeom>
          <a:solidFill>
            <a:srgbClr val="FFB600">
              <a:alpha val="7962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77" name="Shape 277"/>
          <p:cNvSpPr/>
          <p:nvPr/>
        </p:nvSpPr>
        <p:spPr>
          <a:xfrm>
            <a:off x="1156976" y="-137274"/>
            <a:ext cx="398700" cy="398700"/>
          </a:xfrm>
          <a:prstGeom prst="ellipse">
            <a:avLst/>
          </a:prstGeom>
          <a:solidFill>
            <a:srgbClr val="FF97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78" name="Shape 278"/>
          <p:cNvSpPr/>
          <p:nvPr/>
        </p:nvSpPr>
        <p:spPr>
          <a:xfrm>
            <a:off x="1397225" y="337514"/>
            <a:ext cx="136800" cy="136800"/>
          </a:xfrm>
          <a:prstGeom prst="ellipse">
            <a:avLst/>
          </a:prstGeom>
          <a:solidFill>
            <a:srgbClr val="02BDC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79" name="Shape 279"/>
          <p:cNvSpPr/>
          <p:nvPr/>
        </p:nvSpPr>
        <p:spPr>
          <a:xfrm>
            <a:off x="488128" y="1334485"/>
            <a:ext cx="213000" cy="213000"/>
          </a:xfrm>
          <a:prstGeom prst="ellipse">
            <a:avLst/>
          </a:prstGeom>
          <a:solidFill>
            <a:srgbClr val="FC406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0" name="Shape 280"/>
          <p:cNvSpPr/>
          <p:nvPr/>
        </p:nvSpPr>
        <p:spPr>
          <a:xfrm>
            <a:off x="7847950" y="4168079"/>
            <a:ext cx="1097700" cy="1097700"/>
          </a:xfrm>
          <a:prstGeom prst="ellipse">
            <a:avLst/>
          </a:prstGeom>
          <a:solidFill>
            <a:srgbClr val="02BDC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1" name="Shape 281"/>
          <p:cNvSpPr/>
          <p:nvPr/>
        </p:nvSpPr>
        <p:spPr>
          <a:xfrm>
            <a:off x="8507494" y="2981146"/>
            <a:ext cx="774600" cy="774600"/>
          </a:xfrm>
          <a:prstGeom prst="ellipse">
            <a:avLst/>
          </a:prstGeom>
          <a:solidFill>
            <a:srgbClr val="FC406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2" name="Shape 282"/>
          <p:cNvSpPr/>
          <p:nvPr/>
        </p:nvSpPr>
        <p:spPr>
          <a:xfrm>
            <a:off x="8094101" y="3973940"/>
            <a:ext cx="413400" cy="413400"/>
          </a:xfrm>
          <a:prstGeom prst="ellipse">
            <a:avLst/>
          </a:prstGeom>
          <a:solidFill>
            <a:srgbClr val="FC4540">
              <a:alpha val="78850"/>
            </a:srgbClr>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3" name="Shape 283"/>
          <p:cNvSpPr/>
          <p:nvPr/>
        </p:nvSpPr>
        <p:spPr>
          <a:xfrm>
            <a:off x="8622049" y="3872635"/>
            <a:ext cx="213000" cy="213000"/>
          </a:xfrm>
          <a:prstGeom prst="ellipse">
            <a:avLst/>
          </a:prstGeom>
          <a:solidFill>
            <a:srgbClr val="FF9755"/>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4" name="Shape 284"/>
          <p:cNvSpPr/>
          <p:nvPr/>
        </p:nvSpPr>
        <p:spPr>
          <a:xfrm>
            <a:off x="7550022" y="4801658"/>
            <a:ext cx="213000" cy="213000"/>
          </a:xfrm>
          <a:prstGeom prst="ellipse">
            <a:avLst/>
          </a:prstGeom>
          <a:solidFill>
            <a:srgbClr val="FFB6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5" name="Shape 285"/>
          <p:cNvSpPr/>
          <p:nvPr/>
        </p:nvSpPr>
        <p:spPr>
          <a:xfrm>
            <a:off x="7325661" y="4674667"/>
            <a:ext cx="93900" cy="93900"/>
          </a:xfrm>
          <a:prstGeom prst="ellipse">
            <a:avLst/>
          </a:prstGeom>
          <a:solidFill>
            <a:srgbClr val="02BDC7"/>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6" name="Shape 286"/>
          <p:cNvSpPr/>
          <p:nvPr/>
        </p:nvSpPr>
        <p:spPr>
          <a:xfrm>
            <a:off x="258289" y="1577100"/>
            <a:ext cx="93900" cy="93900"/>
          </a:xfrm>
          <a:prstGeom prst="ellipse">
            <a:avLst/>
          </a:prstGeom>
          <a:solidFill>
            <a:srgbClr val="FFB60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87" name="Shape 287"/>
          <p:cNvSpPr/>
          <p:nvPr/>
        </p:nvSpPr>
        <p:spPr>
          <a:xfrm>
            <a:off x="8726411" y="3200065"/>
            <a:ext cx="336767" cy="336767"/>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FB600"/>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nvGrpSpPr>
          <p:cNvPr id="288" name="Shape 288"/>
          <p:cNvGrpSpPr/>
          <p:nvPr/>
        </p:nvGrpSpPr>
        <p:grpSpPr>
          <a:xfrm>
            <a:off x="8142375" y="4477573"/>
            <a:ext cx="508851" cy="478711"/>
            <a:chOff x="5972700" y="2330200"/>
            <a:chExt cx="411625" cy="387275"/>
          </a:xfrm>
        </p:grpSpPr>
        <p:sp>
          <p:nvSpPr>
            <p:cNvPr id="289" name="Shape 289"/>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0" name="Shape 290"/>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grpSp>
        <p:nvGrpSpPr>
          <p:cNvPr id="291" name="Shape 291"/>
          <p:cNvGrpSpPr/>
          <p:nvPr/>
        </p:nvGrpSpPr>
        <p:grpSpPr>
          <a:xfrm>
            <a:off x="545621" y="382390"/>
            <a:ext cx="398658" cy="631920"/>
            <a:chOff x="6718575" y="2318625"/>
            <a:chExt cx="256950" cy="407375"/>
          </a:xfrm>
        </p:grpSpPr>
        <p:sp>
          <p:nvSpPr>
            <p:cNvPr id="292" name="Shape 292"/>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3" name="Shape 293"/>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4" name="Shape 294"/>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5" name="Shape 295"/>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6" name="Shape 296"/>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7" name="Shape 297"/>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8" name="Shape 298"/>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99" name="Shape 299"/>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grpSp>
      <p:sp>
        <p:nvSpPr>
          <p:cNvPr id="300" name="Shape 300"/>
          <p:cNvSpPr txBox="1">
            <a:spLocks noGrp="1"/>
          </p:cNvSpPr>
          <p:nvPr>
            <p:ph type="sldNum" idx="12"/>
          </p:nvPr>
        </p:nvSpPr>
        <p:spPr>
          <a:xfrm>
            <a:off x="8117984" y="41806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rgbClr val="FFFFFF"/>
        </a:solidFill>
        <a:effectLst/>
      </p:bgPr>
    </p:bg>
    <p:spTree>
      <p:nvGrpSpPr>
        <p:cNvPr id="1" name="Shape 5"/>
        <p:cNvGrpSpPr/>
        <p:nvPr/>
      </p:nvGrpSpPr>
      <p:grpSpPr>
        <a:xfrm>
          <a:off x="0" y="0"/>
          <a:ext cx="0" cy="0"/>
          <a:chOff x="0" y="0"/>
          <a:chExt cx="0" cy="0"/>
        </a:xfrm>
      </p:grpSpPr>
      <p:sp>
        <p:nvSpPr>
          <p:cNvPr id="6" name="Shape 6"/>
          <p:cNvSpPr txBox="1">
            <a:spLocks noGrp="1"/>
          </p:cNvSpPr>
          <p:nvPr>
            <p:ph type="body" idx="1"/>
          </p:nvPr>
        </p:nvSpPr>
        <p:spPr>
          <a:xfrm>
            <a:off x="2901875" y="1033400"/>
            <a:ext cx="5292300" cy="3267300"/>
          </a:xfrm>
          <a:prstGeom prst="rect">
            <a:avLst/>
          </a:prstGeom>
          <a:noFill/>
          <a:ln>
            <a:noFill/>
          </a:ln>
        </p:spPr>
        <p:txBody>
          <a:bodyPr spcFirstLastPara="1" wrap="square" lIns="91425" tIns="91425" rIns="91425" bIns="91425" anchor="t" anchorCtr="0"/>
          <a:lstStyle>
            <a:lvl1pPr marL="457200" lvl="0" indent="-355600">
              <a:spcBef>
                <a:spcPts val="6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1pPr>
            <a:lvl2pPr marL="914400" lvl="1" indent="-355600">
              <a:spcBef>
                <a:spcPts val="10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2pPr>
            <a:lvl3pPr marL="1371600" lvl="2" indent="-355600">
              <a:spcBef>
                <a:spcPts val="10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3pPr>
            <a:lvl4pPr marL="1828800" lvl="3" indent="-355600">
              <a:spcBef>
                <a:spcPts val="10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4pPr>
            <a:lvl5pPr marL="2286000" lvl="4" indent="-355600">
              <a:spcBef>
                <a:spcPts val="10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5pPr>
            <a:lvl6pPr marL="2743200" lvl="5" indent="-355600">
              <a:spcBef>
                <a:spcPts val="10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6pPr>
            <a:lvl7pPr marL="3200400" lvl="6" indent="-355600">
              <a:spcBef>
                <a:spcPts val="10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7pPr>
            <a:lvl8pPr marL="3657600" lvl="7" indent="-355600">
              <a:spcBef>
                <a:spcPts val="1000"/>
              </a:spcBef>
              <a:spcAft>
                <a:spcPts val="0"/>
              </a:spcAft>
              <a:buClr>
                <a:srgbClr val="A6BCC9"/>
              </a:buClr>
              <a:buSzPts val="2000"/>
              <a:buFont typeface="Lato Light"/>
              <a:buChar char="◦"/>
              <a:defRPr sz="2000">
                <a:solidFill>
                  <a:srgbClr val="4A5C65"/>
                </a:solidFill>
                <a:latin typeface="Lato Light"/>
                <a:ea typeface="Lato Light"/>
                <a:cs typeface="Lato Light"/>
                <a:sym typeface="Lato Light"/>
              </a:defRPr>
            </a:lvl8pPr>
            <a:lvl9pPr marL="4114800" lvl="8" indent="-355600">
              <a:spcBef>
                <a:spcPts val="1000"/>
              </a:spcBef>
              <a:spcAft>
                <a:spcPts val="1000"/>
              </a:spcAft>
              <a:buClr>
                <a:srgbClr val="A6BCC9"/>
              </a:buClr>
              <a:buSzPts val="2000"/>
              <a:buFont typeface="Lato Light"/>
              <a:buChar char="◦"/>
              <a:defRPr sz="2000">
                <a:solidFill>
                  <a:srgbClr val="4A5C65"/>
                </a:solidFill>
                <a:latin typeface="Lato Light"/>
                <a:ea typeface="Lato Light"/>
                <a:cs typeface="Lato Light"/>
                <a:sym typeface="Lato Light"/>
              </a:defRPr>
            </a:lvl9pPr>
          </a:lstStyle>
          <a:p>
            <a:endParaRPr/>
          </a:p>
        </p:txBody>
      </p:sp>
      <p:sp>
        <p:nvSpPr>
          <p:cNvPr id="7" name="Shape 7"/>
          <p:cNvSpPr txBox="1">
            <a:spLocks noGrp="1"/>
          </p:cNvSpPr>
          <p:nvPr>
            <p:ph type="title"/>
          </p:nvPr>
        </p:nvSpPr>
        <p:spPr>
          <a:xfrm>
            <a:off x="144075" y="559475"/>
            <a:ext cx="2142000" cy="2630400"/>
          </a:xfrm>
          <a:prstGeom prst="rect">
            <a:avLst/>
          </a:prstGeom>
          <a:noFill/>
          <a:ln>
            <a:noFill/>
          </a:ln>
        </p:spPr>
        <p:txBody>
          <a:bodyPr spcFirstLastPara="1" wrap="square" lIns="91425" tIns="91425" rIns="91425" bIns="91425" anchor="ctr" anchorCtr="0"/>
          <a:lstStyle>
            <a:lvl1pPr lvl="0">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1pPr>
            <a:lvl2pPr lvl="1">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2pPr>
            <a:lvl3pPr lvl="2">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3pPr>
            <a:lvl4pPr lvl="3">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4pPr>
            <a:lvl5pPr lvl="4">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5pPr>
            <a:lvl6pPr lvl="5">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6pPr>
            <a:lvl7pPr lvl="6">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7pPr>
            <a:lvl8pPr lvl="7">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8pPr>
            <a:lvl9pPr lvl="8">
              <a:spcBef>
                <a:spcPts val="0"/>
              </a:spcBef>
              <a:spcAft>
                <a:spcPts val="0"/>
              </a:spcAft>
              <a:buClr>
                <a:srgbClr val="FFFFFF"/>
              </a:buClr>
              <a:buSzPts val="2000"/>
              <a:buFont typeface="Roboto Slab Light"/>
              <a:buNone/>
              <a:defRPr sz="2000">
                <a:solidFill>
                  <a:srgbClr val="FFFFFF"/>
                </a:solidFill>
                <a:latin typeface="Roboto Slab Light"/>
                <a:ea typeface="Roboto Slab Light"/>
                <a:cs typeface="Roboto Slab Light"/>
                <a:sym typeface="Roboto Slab Light"/>
              </a:defRPr>
            </a:lvl9pPr>
          </a:lstStyle>
          <a:p>
            <a:endParaRPr/>
          </a:p>
        </p:txBody>
      </p:sp>
      <p:sp>
        <p:nvSpPr>
          <p:cNvPr id="8" name="Shape 8"/>
          <p:cNvSpPr txBox="1">
            <a:spLocks noGrp="1"/>
          </p:cNvSpPr>
          <p:nvPr>
            <p:ph type="sldNum" idx="12"/>
          </p:nvPr>
        </p:nvSpPr>
        <p:spPr>
          <a:xfrm>
            <a:off x="8117984" y="418063"/>
            <a:ext cx="548700" cy="393600"/>
          </a:xfrm>
          <a:prstGeom prst="rect">
            <a:avLst/>
          </a:prstGeom>
          <a:noFill/>
          <a:ln>
            <a:noFill/>
          </a:ln>
        </p:spPr>
        <p:txBody>
          <a:bodyPr spcFirstLastPara="1" wrap="square" lIns="91425" tIns="91425" rIns="91425" bIns="91425" anchor="ctr" anchorCtr="0">
            <a:noAutofit/>
          </a:bodyPr>
          <a:lstStyle>
            <a:lvl1pPr lvl="0" algn="r">
              <a:buNone/>
              <a:defRPr sz="1200">
                <a:solidFill>
                  <a:srgbClr val="A6BCC9"/>
                </a:solidFill>
                <a:latin typeface="Lato Light"/>
                <a:ea typeface="Lato Light"/>
                <a:cs typeface="Lato Light"/>
                <a:sym typeface="Lato Light"/>
              </a:defRPr>
            </a:lvl1pPr>
            <a:lvl2pPr lvl="1" algn="r">
              <a:buNone/>
              <a:defRPr sz="1200">
                <a:solidFill>
                  <a:srgbClr val="A6BCC9"/>
                </a:solidFill>
                <a:latin typeface="Lato Light"/>
                <a:ea typeface="Lato Light"/>
                <a:cs typeface="Lato Light"/>
                <a:sym typeface="Lato Light"/>
              </a:defRPr>
            </a:lvl2pPr>
            <a:lvl3pPr lvl="2" algn="r">
              <a:buNone/>
              <a:defRPr sz="1200">
                <a:solidFill>
                  <a:srgbClr val="A6BCC9"/>
                </a:solidFill>
                <a:latin typeface="Lato Light"/>
                <a:ea typeface="Lato Light"/>
                <a:cs typeface="Lato Light"/>
                <a:sym typeface="Lato Light"/>
              </a:defRPr>
            </a:lvl3pPr>
            <a:lvl4pPr lvl="3" algn="r">
              <a:buNone/>
              <a:defRPr sz="1200">
                <a:solidFill>
                  <a:srgbClr val="A6BCC9"/>
                </a:solidFill>
                <a:latin typeface="Lato Light"/>
                <a:ea typeface="Lato Light"/>
                <a:cs typeface="Lato Light"/>
                <a:sym typeface="Lato Light"/>
              </a:defRPr>
            </a:lvl4pPr>
            <a:lvl5pPr lvl="4" algn="r">
              <a:buNone/>
              <a:defRPr sz="1200">
                <a:solidFill>
                  <a:srgbClr val="A6BCC9"/>
                </a:solidFill>
                <a:latin typeface="Lato Light"/>
                <a:ea typeface="Lato Light"/>
                <a:cs typeface="Lato Light"/>
                <a:sym typeface="Lato Light"/>
              </a:defRPr>
            </a:lvl5pPr>
            <a:lvl6pPr lvl="5" algn="r">
              <a:buNone/>
              <a:defRPr sz="1200">
                <a:solidFill>
                  <a:srgbClr val="A6BCC9"/>
                </a:solidFill>
                <a:latin typeface="Lato Light"/>
                <a:ea typeface="Lato Light"/>
                <a:cs typeface="Lato Light"/>
                <a:sym typeface="Lato Light"/>
              </a:defRPr>
            </a:lvl6pPr>
            <a:lvl7pPr lvl="6" algn="r">
              <a:buNone/>
              <a:defRPr sz="1200">
                <a:solidFill>
                  <a:srgbClr val="A6BCC9"/>
                </a:solidFill>
                <a:latin typeface="Lato Light"/>
                <a:ea typeface="Lato Light"/>
                <a:cs typeface="Lato Light"/>
                <a:sym typeface="Lato Light"/>
              </a:defRPr>
            </a:lvl7pPr>
            <a:lvl8pPr lvl="7" algn="r">
              <a:buNone/>
              <a:defRPr sz="1200">
                <a:solidFill>
                  <a:srgbClr val="A6BCC9"/>
                </a:solidFill>
                <a:latin typeface="Lato Light"/>
                <a:ea typeface="Lato Light"/>
                <a:cs typeface="Lato Light"/>
                <a:sym typeface="Lato Light"/>
              </a:defRPr>
            </a:lvl8pPr>
            <a:lvl9pPr lvl="8" algn="r">
              <a:buNone/>
              <a:defRPr sz="1200">
                <a:solidFill>
                  <a:srgbClr val="A6BCC9"/>
                </a:solidFill>
                <a:latin typeface="Lato Light"/>
                <a:ea typeface="Lato Light"/>
                <a:cs typeface="Lato Light"/>
                <a:sym typeface="Lato Light"/>
              </a:defRPr>
            </a:lvl9pPr>
          </a:lstStyle>
          <a:p>
            <a:pPr marL="0" lvl="0" indent="0">
              <a:spcBef>
                <a:spcPts val="0"/>
              </a:spcBef>
              <a:spcAft>
                <a:spcPts val="0"/>
              </a:spcAft>
              <a:buNone/>
            </a:pPr>
            <a:fld id="{00000000-1234-1234-1234-123412341234}" type="slidenum">
              <a:rPr lang="en"/>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7" r:id="rId4"/>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hyperlink" Target="https://youtu.be/1ufGDN71jIE" TargetMode="External"/><Relationship Id="rId7" Type="http://schemas.openxmlformats.org/officeDocument/2006/relationships/image" Target="../media/image11.jpg"/><Relationship Id="rId2" Type="http://schemas.openxmlformats.org/officeDocument/2006/relationships/hyperlink" Target="https://youtu.be/La_7kB2GKRc" TargetMode="External"/><Relationship Id="rId1" Type="http://schemas.openxmlformats.org/officeDocument/2006/relationships/slideLayout" Target="../slideLayouts/slideLayout3.xml"/><Relationship Id="rId6" Type="http://schemas.openxmlformats.org/officeDocument/2006/relationships/hyperlink" Target="https://cgrfiles.cgr.go.cr/publico/jaguar/Documentos/cgr/Sistemas/Normas_Tecnicas/Informe%20NTI_A_7.pdf" TargetMode="External"/><Relationship Id="rId5" Type="http://schemas.openxmlformats.org/officeDocument/2006/relationships/hyperlink" Target="https://www.sinnaps.com/blog-gestion-proyectos/fases-etapas-de-un-proyecto" TargetMode="External"/><Relationship Id="rId4" Type="http://schemas.openxmlformats.org/officeDocument/2006/relationships/hyperlink" Target="https://youtu.be/Z92xViMDCC0"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sites.google.com/site/gpsguayana/ciclo-de-vida-del-proyecto-de-ti/costo_tiempo_ciclo_vida.png?attredirects=0"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sites.google.com/site/gpsguayana/ciclo-de-vida-del-proyecto-de-ti/costo_tiempo_ciclo_vida.png?attredirects=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89" name="Shape 389"/>
          <p:cNvSpPr txBox="1">
            <a:spLocks noGrp="1"/>
          </p:cNvSpPr>
          <p:nvPr>
            <p:ph type="ctrTitle"/>
          </p:nvPr>
        </p:nvSpPr>
        <p:spPr>
          <a:xfrm>
            <a:off x="2757250" y="961350"/>
            <a:ext cx="3629400" cy="32208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 dirty="0" smtClean="0"/>
              <a:t>Unidad 	</a:t>
            </a:r>
            <a:r>
              <a:rPr lang="es-MX" dirty="0" smtClean="0"/>
              <a:t>I</a:t>
            </a:r>
            <a:r>
              <a:rPr lang="en" dirty="0" smtClean="0"/>
              <a:t/>
            </a:r>
            <a:br>
              <a:rPr lang="en" dirty="0" smtClean="0"/>
            </a:br>
            <a:r>
              <a:rPr lang="en" dirty="0" smtClean="0"/>
              <a:t>1.2 Fases </a:t>
            </a:r>
            <a:r>
              <a:rPr lang="en" dirty="0" smtClean="0"/>
              <a:t>de un Proyecto de </a:t>
            </a:r>
            <a:r>
              <a:rPr lang="en" dirty="0" smtClean="0"/>
              <a:t>TI</a:t>
            </a:r>
            <a:br>
              <a:rPr lang="en" dirty="0" smtClean="0"/>
            </a:br>
            <a:r>
              <a:rPr lang="en" dirty="0" smtClean="0"/>
              <a:t>Integradora I</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Shape 394"/>
          <p:cNvSpPr txBox="1">
            <a:spLocks noGrp="1"/>
          </p:cNvSpPr>
          <p:nvPr>
            <p:ph type="title"/>
          </p:nvPr>
        </p:nvSpPr>
        <p:spPr>
          <a:xfrm>
            <a:off x="144075" y="559475"/>
            <a:ext cx="2142000" cy="2630400"/>
          </a:xfrm>
          <a:prstGeom prst="rect">
            <a:avLst/>
          </a:prstGeom>
        </p:spPr>
        <p:txBody>
          <a:bodyPr spcFirstLastPara="1" wrap="square" lIns="91425" tIns="91425" rIns="91425" bIns="91425" anchor="ctr" anchorCtr="0">
            <a:noAutofit/>
          </a:bodyPr>
          <a:lstStyle/>
          <a:p>
            <a:r>
              <a:rPr lang="es-MX" b="1" dirty="0"/>
              <a:t>Fase de diseño (¿cómo hacerlo? Soluciones en coste, tiempo y calidad)</a:t>
            </a:r>
          </a:p>
        </p:txBody>
      </p:sp>
      <p:sp>
        <p:nvSpPr>
          <p:cNvPr id="397" name="Shape 397"/>
          <p:cNvSpPr txBox="1">
            <a:spLocks noGrp="1"/>
          </p:cNvSpPr>
          <p:nvPr>
            <p:ph type="body" idx="2"/>
          </p:nvPr>
        </p:nvSpPr>
        <p:spPr>
          <a:xfrm>
            <a:off x="3140016" y="811663"/>
            <a:ext cx="5365630" cy="2378212"/>
          </a:xfrm>
          <a:prstGeom prst="rect">
            <a:avLst/>
          </a:prstGeom>
        </p:spPr>
        <p:txBody>
          <a:bodyPr spcFirstLastPara="1" wrap="square" lIns="91425" tIns="91425" rIns="91425" bIns="91425" anchor="t" anchorCtr="0">
            <a:noAutofit/>
          </a:bodyPr>
          <a:lstStyle/>
          <a:p>
            <a:pPr lvl="0"/>
            <a:r>
              <a:rPr lang="es-MX" sz="1600" dirty="0"/>
              <a:t>Identificar soluciones tecnológicas para cada una de las funciones del sistema.</a:t>
            </a:r>
          </a:p>
          <a:p>
            <a:pPr lvl="0"/>
            <a:r>
              <a:rPr lang="es-MX" sz="1600" dirty="0"/>
              <a:t>Asignar recursos materiales para cada una de las funciones.</a:t>
            </a:r>
          </a:p>
          <a:p>
            <a:pPr lvl="0"/>
            <a:r>
              <a:rPr lang="es-MX" sz="1600" dirty="0"/>
              <a:t>Proponer (identificar y seleccionar) subcontratas</a:t>
            </a:r>
            <a:r>
              <a:rPr lang="es-MX" sz="1600" dirty="0" smtClean="0"/>
              <a:t>.</a:t>
            </a:r>
          </a:p>
          <a:p>
            <a:pPr lvl="0"/>
            <a:r>
              <a:rPr lang="es-MX" sz="1600" dirty="0"/>
              <a:t>Establecer métodos de validación del diseño.</a:t>
            </a:r>
          </a:p>
          <a:p>
            <a:pPr lvl="0"/>
            <a:r>
              <a:rPr lang="es-MX" sz="1600" dirty="0"/>
              <a:t>Ajustar las especificaciones del producto.</a:t>
            </a:r>
          </a:p>
          <a:p>
            <a:pPr lvl="0"/>
            <a:endParaRPr lang="es-MX" sz="1600" dirty="0"/>
          </a:p>
          <a:p>
            <a:pPr marL="0" lvl="0" indent="0" rtl="0">
              <a:spcBef>
                <a:spcPts val="600"/>
              </a:spcBef>
              <a:spcAft>
                <a:spcPts val="1000"/>
              </a:spcAft>
              <a:buNone/>
            </a:pPr>
            <a:endParaRPr sz="1200" dirty="0">
              <a:solidFill>
                <a:srgbClr val="4A5C65"/>
              </a:solidFill>
            </a:endParaRPr>
          </a:p>
        </p:txBody>
      </p:sp>
      <p:sp>
        <p:nvSpPr>
          <p:cNvPr id="398" name="Shape 398"/>
          <p:cNvSpPr txBox="1">
            <a:spLocks noGrp="1"/>
          </p:cNvSpPr>
          <p:nvPr>
            <p:ph type="sldNum" idx="12"/>
          </p:nvPr>
        </p:nvSpPr>
        <p:spPr>
          <a:xfrm>
            <a:off x="8117984" y="418063"/>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t>10</a:t>
            </a:fld>
            <a:endParaRPr/>
          </a:p>
        </p:txBody>
      </p:sp>
      <p:pic>
        <p:nvPicPr>
          <p:cNvPr id="3" name="Imagen 2"/>
          <p:cNvPicPr>
            <a:picLocks noChangeAspect="1"/>
          </p:cNvPicPr>
          <p:nvPr/>
        </p:nvPicPr>
        <p:blipFill rotWithShape="1">
          <a:blip r:embed="rId3">
            <a:extLst>
              <a:ext uri="{28A0092B-C50C-407E-A947-70E740481C1C}">
                <a14:useLocalDpi xmlns:a14="http://schemas.microsoft.com/office/drawing/2010/main" val="0"/>
              </a:ext>
            </a:extLst>
          </a:blip>
          <a:srcRect b="6400"/>
          <a:stretch/>
        </p:blipFill>
        <p:spPr>
          <a:xfrm>
            <a:off x="1239903" y="3033486"/>
            <a:ext cx="3211546" cy="1698172"/>
          </a:xfrm>
          <a:prstGeom prst="rect">
            <a:avLst/>
          </a:prstGeom>
        </p:spPr>
      </p:pic>
    </p:spTree>
    <p:extLst>
      <p:ext uri="{BB962C8B-B14F-4D97-AF65-F5344CB8AC3E}">
        <p14:creationId xmlns:p14="http://schemas.microsoft.com/office/powerpoint/2010/main" val="1938147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Shape 394"/>
          <p:cNvSpPr txBox="1">
            <a:spLocks noGrp="1"/>
          </p:cNvSpPr>
          <p:nvPr>
            <p:ph type="title"/>
          </p:nvPr>
        </p:nvSpPr>
        <p:spPr>
          <a:xfrm>
            <a:off x="144075" y="559475"/>
            <a:ext cx="2142000" cy="2630400"/>
          </a:xfrm>
          <a:prstGeom prst="rect">
            <a:avLst/>
          </a:prstGeom>
        </p:spPr>
        <p:txBody>
          <a:bodyPr spcFirstLastPara="1" wrap="square" lIns="91425" tIns="91425" rIns="91425" bIns="91425" anchor="ctr" anchorCtr="0">
            <a:noAutofit/>
          </a:bodyPr>
          <a:lstStyle/>
          <a:p>
            <a:pPr algn="ctr"/>
            <a:r>
              <a:rPr lang="es-MX" b="1" dirty="0"/>
              <a:t>Fase de construcción y adaptación</a:t>
            </a:r>
            <a:br>
              <a:rPr lang="es-MX" b="1" dirty="0"/>
            </a:br>
            <a:endParaRPr dirty="0"/>
          </a:p>
        </p:txBody>
      </p:sp>
      <p:sp>
        <p:nvSpPr>
          <p:cNvPr id="395" name="Shape 395"/>
          <p:cNvSpPr txBox="1">
            <a:spLocks noGrp="1"/>
          </p:cNvSpPr>
          <p:nvPr>
            <p:ph type="body" idx="2"/>
          </p:nvPr>
        </p:nvSpPr>
        <p:spPr>
          <a:xfrm>
            <a:off x="479900" y="3905925"/>
            <a:ext cx="4943700" cy="826500"/>
          </a:xfrm>
          <a:prstGeom prst="rect">
            <a:avLst/>
          </a:prstGeom>
        </p:spPr>
        <p:txBody>
          <a:bodyPr spcFirstLastPara="1" wrap="square" lIns="91425" tIns="91425" rIns="91425" bIns="91425" anchor="t" anchorCtr="0">
            <a:noAutofit/>
          </a:bodyPr>
          <a:lstStyle/>
          <a:p>
            <a:pPr marL="0" lvl="0" indent="0" rtl="0">
              <a:spcBef>
                <a:spcPts val="0"/>
              </a:spcBef>
              <a:spcAft>
                <a:spcPts val="0"/>
              </a:spcAft>
              <a:buClr>
                <a:schemeClr val="dk1"/>
              </a:buClr>
              <a:buSzPts val="1100"/>
              <a:buFont typeface="Arial"/>
              <a:buNone/>
            </a:pPr>
            <a:endParaRPr sz="1000" dirty="0">
              <a:solidFill>
                <a:srgbClr val="02BDC7"/>
              </a:solidFill>
            </a:endParaRPr>
          </a:p>
          <a:p>
            <a:pPr marL="0" lvl="0" indent="0" rtl="0">
              <a:spcBef>
                <a:spcPts val="0"/>
              </a:spcBef>
              <a:spcAft>
                <a:spcPts val="0"/>
              </a:spcAft>
              <a:buNone/>
            </a:pPr>
            <a:endParaRPr sz="1000" dirty="0">
              <a:solidFill>
                <a:srgbClr val="02BDC7"/>
              </a:solidFill>
            </a:endParaRPr>
          </a:p>
        </p:txBody>
      </p:sp>
      <p:sp>
        <p:nvSpPr>
          <p:cNvPr id="397" name="Shape 397"/>
          <p:cNvSpPr txBox="1">
            <a:spLocks noGrp="1"/>
          </p:cNvSpPr>
          <p:nvPr>
            <p:ph type="body" idx="2"/>
          </p:nvPr>
        </p:nvSpPr>
        <p:spPr>
          <a:xfrm>
            <a:off x="2536166" y="689975"/>
            <a:ext cx="5969479" cy="1915202"/>
          </a:xfrm>
          <a:prstGeom prst="rect">
            <a:avLst/>
          </a:prstGeom>
        </p:spPr>
        <p:txBody>
          <a:bodyPr spcFirstLastPara="1" wrap="square" lIns="91425" tIns="91425" rIns="91425" bIns="91425" anchor="t" anchorCtr="0">
            <a:noAutofit/>
          </a:bodyPr>
          <a:lstStyle/>
          <a:p>
            <a:pPr lvl="0"/>
            <a:r>
              <a:rPr lang="es-MX" sz="1600" dirty="0"/>
              <a:t>Generar el producto o servicio pretendido con el proyecto.</a:t>
            </a:r>
          </a:p>
          <a:p>
            <a:pPr lvl="0"/>
            <a:r>
              <a:rPr lang="es-MX" sz="1600" dirty="0"/>
              <a:t>Integrar los elementos subcontratados o adquiridos externamente.</a:t>
            </a:r>
          </a:p>
          <a:p>
            <a:pPr lvl="0"/>
            <a:r>
              <a:rPr lang="es-MX" sz="1600" dirty="0"/>
              <a:t>Validar que el producto obtenido satisface los requisitos de diseño previamente definidos y realizar, si es necesario, los ajustes necesarios en dicho diseño para corregir posibles lagunas, errores o inconsistencias.</a:t>
            </a:r>
          </a:p>
          <a:p>
            <a:pPr marL="0" lvl="0" indent="0" rtl="0">
              <a:spcBef>
                <a:spcPts val="600"/>
              </a:spcBef>
              <a:spcAft>
                <a:spcPts val="1000"/>
              </a:spcAft>
              <a:buNone/>
            </a:pPr>
            <a:endParaRPr sz="1200" dirty="0">
              <a:solidFill>
                <a:srgbClr val="4A5C65"/>
              </a:solidFill>
            </a:endParaRPr>
          </a:p>
        </p:txBody>
      </p:sp>
      <p:sp>
        <p:nvSpPr>
          <p:cNvPr id="398" name="Shape 398"/>
          <p:cNvSpPr txBox="1">
            <a:spLocks noGrp="1"/>
          </p:cNvSpPr>
          <p:nvPr>
            <p:ph type="sldNum" idx="12"/>
          </p:nvPr>
        </p:nvSpPr>
        <p:spPr>
          <a:xfrm>
            <a:off x="8117984" y="418063"/>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t>11</a:t>
            </a:fld>
            <a:endParaRPr/>
          </a:p>
        </p:txBody>
      </p:sp>
      <p:pic>
        <p:nvPicPr>
          <p:cNvPr id="2" name="Imagen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48717" y="2877089"/>
            <a:ext cx="2533650" cy="1800225"/>
          </a:xfrm>
          <a:prstGeom prst="rect">
            <a:avLst/>
          </a:prstGeom>
        </p:spPr>
      </p:pic>
    </p:spTree>
    <p:extLst>
      <p:ext uri="{BB962C8B-B14F-4D97-AF65-F5344CB8AC3E}">
        <p14:creationId xmlns:p14="http://schemas.microsoft.com/office/powerpoint/2010/main" val="2490059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Shape 394"/>
          <p:cNvSpPr txBox="1">
            <a:spLocks noGrp="1"/>
          </p:cNvSpPr>
          <p:nvPr>
            <p:ph type="title"/>
          </p:nvPr>
        </p:nvSpPr>
        <p:spPr>
          <a:xfrm>
            <a:off x="144075" y="559475"/>
            <a:ext cx="2231052" cy="2630400"/>
          </a:xfrm>
          <a:prstGeom prst="rect">
            <a:avLst/>
          </a:prstGeom>
        </p:spPr>
        <p:txBody>
          <a:bodyPr spcFirstLastPara="1" wrap="square" lIns="91425" tIns="91425" rIns="91425" bIns="91425" anchor="ctr" anchorCtr="0">
            <a:noAutofit/>
          </a:bodyPr>
          <a:lstStyle/>
          <a:p>
            <a:pPr algn="ctr"/>
            <a:r>
              <a:rPr lang="es-MX" b="1" dirty="0"/>
              <a:t>Fase de evaluación (Operación y </a:t>
            </a:r>
            <a:r>
              <a:rPr lang="es-MX" b="1" dirty="0" smtClean="0"/>
              <a:t>mantenimiento)</a:t>
            </a:r>
            <a:r>
              <a:rPr lang="es-MX" b="1" dirty="0"/>
              <a:t/>
            </a:r>
            <a:br>
              <a:rPr lang="es-MX" b="1" dirty="0"/>
            </a:br>
            <a:endParaRPr dirty="0"/>
          </a:p>
        </p:txBody>
      </p:sp>
      <p:sp>
        <p:nvSpPr>
          <p:cNvPr id="397" name="Shape 397"/>
          <p:cNvSpPr txBox="1">
            <a:spLocks noGrp="1"/>
          </p:cNvSpPr>
          <p:nvPr>
            <p:ph type="body" idx="2"/>
          </p:nvPr>
        </p:nvSpPr>
        <p:spPr>
          <a:xfrm>
            <a:off x="2536166" y="689975"/>
            <a:ext cx="5969479" cy="1915202"/>
          </a:xfrm>
          <a:prstGeom prst="rect">
            <a:avLst/>
          </a:prstGeom>
        </p:spPr>
        <p:txBody>
          <a:bodyPr spcFirstLastPara="1" wrap="square" lIns="91425" tIns="91425" rIns="91425" bIns="91425" anchor="t" anchorCtr="0">
            <a:noAutofit/>
          </a:bodyPr>
          <a:lstStyle/>
          <a:p>
            <a:pPr lvl="0"/>
            <a:r>
              <a:rPr lang="es-MX" sz="1600" dirty="0"/>
              <a:t>Operación: asegurar que el uso del proyecto es el pretendido.</a:t>
            </a:r>
          </a:p>
          <a:p>
            <a:pPr lvl="0"/>
            <a:r>
              <a:rPr lang="es-MX" sz="1600" dirty="0"/>
              <a:t>Mantenimiento (nos referimos a un mantenimiento no habitual, es decir, aquel que no se limita a reparar averías o desgastes habituales -este es el caso del mantenimiento en productos software, ya que en un programa no cabe hablar de averías o de desgaste). Dentro de la fase de mantenimiento se encuentran cuatro tipos de cambios:</a:t>
            </a:r>
          </a:p>
          <a:p>
            <a:pPr lvl="0"/>
            <a:r>
              <a:rPr lang="es-MX" sz="1600" dirty="0"/>
              <a:t>Corrección. Incluso llevando a cabo las mejores actividades de garantía de calidad, es muy probable que el cliente descubra los defectos en el software. El mantenimiento correctivo cambia el software para corregir los defectos.</a:t>
            </a:r>
          </a:p>
          <a:p>
            <a:pPr marL="0" lvl="0" indent="0" rtl="0">
              <a:spcBef>
                <a:spcPts val="600"/>
              </a:spcBef>
              <a:spcAft>
                <a:spcPts val="1000"/>
              </a:spcAft>
              <a:buNone/>
            </a:pPr>
            <a:endParaRPr sz="1200" dirty="0">
              <a:solidFill>
                <a:srgbClr val="4A5C65"/>
              </a:solidFill>
            </a:endParaRPr>
          </a:p>
        </p:txBody>
      </p:sp>
      <p:sp>
        <p:nvSpPr>
          <p:cNvPr id="398" name="Shape 398"/>
          <p:cNvSpPr txBox="1">
            <a:spLocks noGrp="1"/>
          </p:cNvSpPr>
          <p:nvPr>
            <p:ph type="sldNum" idx="12"/>
          </p:nvPr>
        </p:nvSpPr>
        <p:spPr>
          <a:xfrm>
            <a:off x="8117984" y="418063"/>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t>12</a:t>
            </a:fld>
            <a:endParaRPr/>
          </a:p>
        </p:txBody>
      </p:sp>
      <p:sp>
        <p:nvSpPr>
          <p:cNvPr id="2" name="Marcador de texto 1"/>
          <p:cNvSpPr>
            <a:spLocks noGrp="1"/>
          </p:cNvSpPr>
          <p:nvPr>
            <p:ph type="body" idx="2"/>
          </p:nvPr>
        </p:nvSpPr>
        <p:spPr/>
        <p:txBody>
          <a:bodyPr/>
          <a:lstStyle/>
          <a:p>
            <a:endParaRPr lang="es-MX"/>
          </a:p>
        </p:txBody>
      </p:sp>
      <p:pic>
        <p:nvPicPr>
          <p:cNvPr id="3" name="Imagen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2522" y="3381375"/>
            <a:ext cx="2600325" cy="1762125"/>
          </a:xfrm>
          <a:prstGeom prst="rect">
            <a:avLst/>
          </a:prstGeom>
        </p:spPr>
      </p:pic>
    </p:spTree>
    <p:extLst>
      <p:ext uri="{BB962C8B-B14F-4D97-AF65-F5344CB8AC3E}">
        <p14:creationId xmlns:p14="http://schemas.microsoft.com/office/powerpoint/2010/main" val="2091309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Shape 394"/>
          <p:cNvSpPr txBox="1">
            <a:spLocks noGrp="1"/>
          </p:cNvSpPr>
          <p:nvPr>
            <p:ph type="title"/>
          </p:nvPr>
        </p:nvSpPr>
        <p:spPr>
          <a:xfrm>
            <a:off x="144075" y="559475"/>
            <a:ext cx="2231052" cy="2630400"/>
          </a:xfrm>
          <a:prstGeom prst="rect">
            <a:avLst/>
          </a:prstGeom>
        </p:spPr>
        <p:txBody>
          <a:bodyPr spcFirstLastPara="1" wrap="square" lIns="91425" tIns="91425" rIns="91425" bIns="91425" anchor="ctr" anchorCtr="0">
            <a:noAutofit/>
          </a:bodyPr>
          <a:lstStyle/>
          <a:p>
            <a:pPr algn="ctr"/>
            <a:r>
              <a:rPr lang="es-MX" b="1" dirty="0" smtClean="0"/>
              <a:t>Conclusiones </a:t>
            </a:r>
            <a:r>
              <a:rPr lang="es-MX" b="1" dirty="0"/>
              <a:t/>
            </a:r>
            <a:br>
              <a:rPr lang="es-MX" b="1" dirty="0"/>
            </a:br>
            <a:endParaRPr dirty="0"/>
          </a:p>
        </p:txBody>
      </p:sp>
      <p:sp>
        <p:nvSpPr>
          <p:cNvPr id="395" name="Shape 395"/>
          <p:cNvSpPr txBox="1">
            <a:spLocks noGrp="1"/>
          </p:cNvSpPr>
          <p:nvPr>
            <p:ph type="body" idx="2"/>
          </p:nvPr>
        </p:nvSpPr>
        <p:spPr>
          <a:xfrm>
            <a:off x="479900" y="3905925"/>
            <a:ext cx="4943700" cy="826500"/>
          </a:xfrm>
          <a:prstGeom prst="rect">
            <a:avLst/>
          </a:prstGeom>
        </p:spPr>
        <p:txBody>
          <a:bodyPr spcFirstLastPara="1" wrap="square" lIns="91425" tIns="91425" rIns="91425" bIns="91425" anchor="t" anchorCtr="0">
            <a:noAutofit/>
          </a:bodyPr>
          <a:lstStyle/>
          <a:p>
            <a:pPr marL="0" lvl="0" indent="0" rtl="0">
              <a:spcBef>
                <a:spcPts val="0"/>
              </a:spcBef>
              <a:spcAft>
                <a:spcPts val="0"/>
              </a:spcAft>
              <a:buClr>
                <a:schemeClr val="dk1"/>
              </a:buClr>
              <a:buSzPts val="1100"/>
              <a:buFont typeface="Arial"/>
              <a:buNone/>
            </a:pPr>
            <a:endParaRPr sz="1000" dirty="0">
              <a:solidFill>
                <a:srgbClr val="02BDC7"/>
              </a:solidFill>
            </a:endParaRPr>
          </a:p>
          <a:p>
            <a:pPr marL="0" lvl="0" indent="0" rtl="0">
              <a:spcBef>
                <a:spcPts val="0"/>
              </a:spcBef>
              <a:spcAft>
                <a:spcPts val="0"/>
              </a:spcAft>
              <a:buNone/>
            </a:pPr>
            <a:endParaRPr sz="1000" dirty="0">
              <a:solidFill>
                <a:srgbClr val="02BDC7"/>
              </a:solidFill>
            </a:endParaRPr>
          </a:p>
        </p:txBody>
      </p:sp>
      <p:sp>
        <p:nvSpPr>
          <p:cNvPr id="397" name="Shape 397"/>
          <p:cNvSpPr txBox="1">
            <a:spLocks noGrp="1"/>
          </p:cNvSpPr>
          <p:nvPr>
            <p:ph type="body" idx="2"/>
          </p:nvPr>
        </p:nvSpPr>
        <p:spPr>
          <a:xfrm>
            <a:off x="2697205" y="1414328"/>
            <a:ext cx="5969479" cy="1915202"/>
          </a:xfrm>
          <a:prstGeom prst="rect">
            <a:avLst/>
          </a:prstGeom>
        </p:spPr>
        <p:txBody>
          <a:bodyPr spcFirstLastPara="1" wrap="square" lIns="91425" tIns="91425" rIns="91425" bIns="91425" anchor="t" anchorCtr="0">
            <a:noAutofit/>
          </a:bodyPr>
          <a:lstStyle/>
          <a:p>
            <a:pPr marL="0" indent="0">
              <a:spcAft>
                <a:spcPts val="1000"/>
              </a:spcAft>
              <a:buNone/>
            </a:pPr>
            <a:r>
              <a:rPr lang="es-AR" dirty="0"/>
              <a:t>Con la anterior información podemos darnos cuenta que es de suma importancia seguir una secuencia en cuanto a los proyectos se refiere, de tal manera que pueda hacerse un análisis solido si es viable o no poder realizar dicho proyecto en la cual podrá darse una evidencia de todo lo recopilado y una buena justificación de porque el proyecto está en marcha.</a:t>
            </a:r>
            <a:endParaRPr lang="es-MX" dirty="0"/>
          </a:p>
          <a:p>
            <a:pPr marL="0" lvl="0" indent="0" rtl="0">
              <a:spcBef>
                <a:spcPts val="600"/>
              </a:spcBef>
              <a:spcAft>
                <a:spcPts val="1000"/>
              </a:spcAft>
              <a:buNone/>
            </a:pPr>
            <a:endParaRPr sz="1200" dirty="0">
              <a:solidFill>
                <a:srgbClr val="4A5C65"/>
              </a:solidFill>
            </a:endParaRPr>
          </a:p>
        </p:txBody>
      </p:sp>
      <p:sp>
        <p:nvSpPr>
          <p:cNvPr id="398" name="Shape 398"/>
          <p:cNvSpPr txBox="1">
            <a:spLocks noGrp="1"/>
          </p:cNvSpPr>
          <p:nvPr>
            <p:ph type="sldNum" idx="12"/>
          </p:nvPr>
        </p:nvSpPr>
        <p:spPr>
          <a:xfrm>
            <a:off x="8117984" y="418063"/>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t>13</a:t>
            </a:fld>
            <a:endParaRPr/>
          </a:p>
        </p:txBody>
      </p:sp>
    </p:spTree>
    <p:extLst>
      <p:ext uri="{BB962C8B-B14F-4D97-AF65-F5344CB8AC3E}">
        <p14:creationId xmlns:p14="http://schemas.microsoft.com/office/powerpoint/2010/main" val="2852186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Material de apoyo </a:t>
            </a:r>
            <a:endParaRPr lang="es-MX" dirty="0"/>
          </a:p>
        </p:txBody>
      </p:sp>
      <p:sp>
        <p:nvSpPr>
          <p:cNvPr id="3" name="Marcador de texto 2"/>
          <p:cNvSpPr>
            <a:spLocks noGrp="1"/>
          </p:cNvSpPr>
          <p:nvPr>
            <p:ph type="body" idx="1"/>
          </p:nvPr>
        </p:nvSpPr>
        <p:spPr>
          <a:xfrm>
            <a:off x="2114941" y="559475"/>
            <a:ext cx="3327456" cy="3665357"/>
          </a:xfrm>
        </p:spPr>
        <p:txBody>
          <a:bodyPr/>
          <a:lstStyle/>
          <a:p>
            <a:pPr marL="114300" indent="0">
              <a:buNone/>
            </a:pPr>
            <a:r>
              <a:rPr lang="es-MX" dirty="0" smtClean="0"/>
              <a:t>Videos</a:t>
            </a:r>
          </a:p>
          <a:p>
            <a:r>
              <a:rPr lang="es-MX" dirty="0" smtClean="0">
                <a:hlinkClick r:id="rId2"/>
              </a:rPr>
              <a:t>https</a:t>
            </a:r>
            <a:r>
              <a:rPr lang="es-MX" dirty="0">
                <a:hlinkClick r:id="rId2"/>
              </a:rPr>
              <a:t>://</a:t>
            </a:r>
            <a:r>
              <a:rPr lang="es-MX" dirty="0" smtClean="0">
                <a:hlinkClick r:id="rId2"/>
              </a:rPr>
              <a:t>youtu.be/La_7kB2GKRc</a:t>
            </a:r>
            <a:endParaRPr lang="es-MX" dirty="0" smtClean="0"/>
          </a:p>
          <a:p>
            <a:r>
              <a:rPr lang="es-MX" dirty="0">
                <a:hlinkClick r:id="rId3"/>
              </a:rPr>
              <a:t>https://</a:t>
            </a:r>
            <a:r>
              <a:rPr lang="es-MX" dirty="0" smtClean="0">
                <a:hlinkClick r:id="rId3"/>
              </a:rPr>
              <a:t>youtu.be/1ufGDN71jIE</a:t>
            </a:r>
            <a:endParaRPr lang="es-MX" dirty="0" smtClean="0"/>
          </a:p>
          <a:p>
            <a:r>
              <a:rPr lang="es-MX" dirty="0">
                <a:hlinkClick r:id="rId4"/>
              </a:rPr>
              <a:t>https://</a:t>
            </a:r>
            <a:r>
              <a:rPr lang="es-MX" dirty="0" smtClean="0">
                <a:hlinkClick r:id="rId4"/>
              </a:rPr>
              <a:t>youtu.be/Z92xViMDCC0</a:t>
            </a:r>
            <a:endParaRPr lang="es-MX" dirty="0" smtClean="0"/>
          </a:p>
          <a:p>
            <a:endParaRPr lang="es-MX" dirty="0"/>
          </a:p>
        </p:txBody>
      </p:sp>
      <p:sp>
        <p:nvSpPr>
          <p:cNvPr id="4" name="Marcador de texto 3"/>
          <p:cNvSpPr>
            <a:spLocks noGrp="1"/>
          </p:cNvSpPr>
          <p:nvPr>
            <p:ph type="body" idx="2"/>
          </p:nvPr>
        </p:nvSpPr>
        <p:spPr>
          <a:xfrm>
            <a:off x="5538394" y="431628"/>
            <a:ext cx="2975219" cy="3193659"/>
          </a:xfrm>
        </p:spPr>
        <p:txBody>
          <a:bodyPr/>
          <a:lstStyle/>
          <a:p>
            <a:pPr marL="114300" indent="0">
              <a:buNone/>
            </a:pPr>
            <a:r>
              <a:rPr lang="es-MX" dirty="0" smtClean="0"/>
              <a:t>Artículos </a:t>
            </a:r>
          </a:p>
          <a:p>
            <a:r>
              <a:rPr lang="es-MX" dirty="0" smtClean="0">
                <a:hlinkClick r:id="rId5"/>
              </a:rPr>
              <a:t>https</a:t>
            </a:r>
            <a:r>
              <a:rPr lang="es-MX" dirty="0">
                <a:hlinkClick r:id="rId5"/>
              </a:rPr>
              <a:t>://</a:t>
            </a:r>
            <a:r>
              <a:rPr lang="es-MX" dirty="0" smtClean="0">
                <a:hlinkClick r:id="rId5"/>
              </a:rPr>
              <a:t>www.sinnaps.com/blog-gestion-proyectos/fases-etapas-de-un-proyecto</a:t>
            </a:r>
            <a:endParaRPr lang="es-MX" dirty="0"/>
          </a:p>
          <a:p>
            <a:r>
              <a:rPr lang="es-MX" dirty="0">
                <a:hlinkClick r:id="rId6"/>
              </a:rPr>
              <a:t>https://</a:t>
            </a:r>
            <a:r>
              <a:rPr lang="es-MX" dirty="0" smtClean="0">
                <a:hlinkClick r:id="rId6"/>
              </a:rPr>
              <a:t>cgrfiles.cgr.go.cr/publico/jaguar/Documentos/cgr/Sistemas/Normas_Tecnicas/Informe%20NTI_A_7.pdf</a:t>
            </a:r>
            <a:endParaRPr lang="es-MX" dirty="0" smtClean="0"/>
          </a:p>
          <a:p>
            <a:endParaRPr lang="es-MX" dirty="0" smtClean="0"/>
          </a:p>
          <a:p>
            <a:endParaRPr lang="es-MX" dirty="0"/>
          </a:p>
        </p:txBody>
      </p:sp>
      <p:sp>
        <p:nvSpPr>
          <p:cNvPr id="5" name="Marcador de número de diapositiva 4"/>
          <p:cNvSpPr>
            <a:spLocks noGrp="1"/>
          </p:cNvSpPr>
          <p:nvPr>
            <p:ph type="sldNum" idx="12"/>
          </p:nvPr>
        </p:nvSpPr>
        <p:spPr/>
        <p:txBody>
          <a:bodyPr/>
          <a:lstStyle/>
          <a:p>
            <a:pPr marL="0" lvl="0" indent="0">
              <a:spcBef>
                <a:spcPts val="0"/>
              </a:spcBef>
              <a:spcAft>
                <a:spcPts val="0"/>
              </a:spcAft>
              <a:buNone/>
            </a:pPr>
            <a:fld id="{00000000-1234-1234-1234-123412341234}" type="slidenum">
              <a:rPr lang="es-MX" smtClean="0"/>
              <a:t>14</a:t>
            </a:fld>
            <a:endParaRPr lang="es-MX"/>
          </a:p>
        </p:txBody>
      </p:sp>
      <p:pic>
        <p:nvPicPr>
          <p:cNvPr id="6" name="Imagen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14941" y="3041483"/>
            <a:ext cx="2777233" cy="1427359"/>
          </a:xfrm>
          <a:prstGeom prst="rect">
            <a:avLst/>
          </a:prstGeom>
        </p:spPr>
      </p:pic>
      <p:pic>
        <p:nvPicPr>
          <p:cNvPr id="7" name="Imagen 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581453" y="3542567"/>
            <a:ext cx="2333648" cy="1555765"/>
          </a:xfrm>
          <a:prstGeom prst="rect">
            <a:avLst/>
          </a:prstGeom>
        </p:spPr>
      </p:pic>
    </p:spTree>
    <p:extLst>
      <p:ext uri="{BB962C8B-B14F-4D97-AF65-F5344CB8AC3E}">
        <p14:creationId xmlns:p14="http://schemas.microsoft.com/office/powerpoint/2010/main" val="807802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067"/>
        <p:cNvGrpSpPr/>
        <p:nvPr/>
      </p:nvGrpSpPr>
      <p:grpSpPr>
        <a:xfrm>
          <a:off x="0" y="0"/>
          <a:ext cx="0" cy="0"/>
          <a:chOff x="0" y="0"/>
          <a:chExt cx="0" cy="0"/>
        </a:xfrm>
      </p:grpSpPr>
      <p:sp>
        <p:nvSpPr>
          <p:cNvPr id="1068" name="Shape 1068"/>
          <p:cNvSpPr txBox="1"/>
          <p:nvPr/>
        </p:nvSpPr>
        <p:spPr>
          <a:xfrm>
            <a:off x="2394375" y="912168"/>
            <a:ext cx="6046075" cy="3101514"/>
          </a:xfrm>
          <a:prstGeom prst="rect">
            <a:avLst/>
          </a:prstGeom>
          <a:noFill/>
          <a:ln>
            <a:noFill/>
          </a:ln>
        </p:spPr>
        <p:txBody>
          <a:bodyPr spcFirstLastPara="1" wrap="square" lIns="91425" tIns="91425" rIns="91425" bIns="91425" anchor="t" anchorCtr="0">
            <a:noAutofit/>
          </a:bodyPr>
          <a:lstStyle/>
          <a:p>
            <a:r>
              <a:rPr lang="es-MX" sz="1600" b="1" dirty="0"/>
              <a:t>Bibliografía </a:t>
            </a:r>
          </a:p>
          <a:p>
            <a:r>
              <a:rPr lang="es-AR" sz="1600" dirty="0"/>
              <a:t>Arciniega, F. (2017). </a:t>
            </a:r>
            <a:r>
              <a:rPr lang="es-AR" sz="1600" i="1" dirty="0"/>
              <a:t>Fases del ciclo de vida de un proyecto de TI</a:t>
            </a:r>
            <a:r>
              <a:rPr lang="es-AR" sz="1600" dirty="0"/>
              <a:t>. Obtenido de Fases del ciclo de vida de un proyecto de TI: https://fernandoarciniega.com/fases-del-ciclo-de-vida-de-un-proyecto-de-ti/</a:t>
            </a:r>
            <a:endParaRPr lang="es-MX" sz="1600" dirty="0"/>
          </a:p>
          <a:p>
            <a:r>
              <a:rPr lang="es-AR" sz="1600" dirty="0"/>
              <a:t>Peña, J. A. (29 de Abril de 2014). </a:t>
            </a:r>
            <a:r>
              <a:rPr lang="es-AR" sz="1600" i="1" dirty="0" err="1"/>
              <a:t>Embacon</a:t>
            </a:r>
            <a:r>
              <a:rPr lang="es-AR" sz="1600" dirty="0"/>
              <a:t>. Obtenido de </a:t>
            </a:r>
            <a:r>
              <a:rPr lang="es-AR" sz="1600" dirty="0" err="1"/>
              <a:t>Embacon</a:t>
            </a:r>
            <a:r>
              <a:rPr lang="es-AR" sz="1600" dirty="0"/>
              <a:t> : http://www.eoi.es/blogs/embacon/2014/04/29/las-5-fases-en-gestion-de-proyectos/</a:t>
            </a:r>
            <a:endParaRPr lang="es-MX" sz="1600" dirty="0"/>
          </a:p>
          <a:p>
            <a:r>
              <a:rPr lang="es-AR" sz="1600" dirty="0"/>
              <a:t>UCAB. (s.f.). </a:t>
            </a:r>
            <a:r>
              <a:rPr lang="es-AR" sz="1600" i="1" dirty="0"/>
              <a:t>UCAB</a:t>
            </a:r>
            <a:r>
              <a:rPr lang="es-AR" sz="1600" dirty="0"/>
              <a:t>. Obtenido de UCAB: https://sites.google.com/site/gpsguayana/ciclo-de-vida-del-proyecto-de-ti</a:t>
            </a:r>
            <a:endParaRPr lang="es-MX" sz="1600" dirty="0"/>
          </a:p>
          <a:p>
            <a:pPr marL="0" lvl="0" indent="0" rtl="0">
              <a:spcBef>
                <a:spcPts val="0"/>
              </a:spcBef>
              <a:spcAft>
                <a:spcPts val="0"/>
              </a:spcAft>
              <a:buNone/>
            </a:pPr>
            <a:endParaRPr sz="1600" dirty="0">
              <a:solidFill>
                <a:srgbClr val="4A5C65"/>
              </a:solidFill>
              <a:latin typeface="Lato Light"/>
              <a:ea typeface="Lato Light"/>
              <a:cs typeface="Lato Light"/>
              <a:sym typeface="Lato Light"/>
            </a:endParaRPr>
          </a:p>
          <a:p>
            <a:pPr marL="0" lvl="0" indent="0" rtl="0">
              <a:spcBef>
                <a:spcPts val="0"/>
              </a:spcBef>
              <a:spcAft>
                <a:spcPts val="0"/>
              </a:spcAft>
              <a:buNone/>
            </a:pPr>
            <a:endParaRPr dirty="0">
              <a:solidFill>
                <a:srgbClr val="4A5C65"/>
              </a:solidFill>
              <a:latin typeface="Lato Light"/>
              <a:ea typeface="Lato Light"/>
              <a:cs typeface="Lato Light"/>
              <a:sym typeface="Lato Light"/>
            </a:endParaRPr>
          </a:p>
          <a:p>
            <a:pPr marL="0" lvl="0" indent="0" rtl="0">
              <a:spcBef>
                <a:spcPts val="0"/>
              </a:spcBef>
              <a:spcAft>
                <a:spcPts val="0"/>
              </a:spcAft>
              <a:buClr>
                <a:schemeClr val="dk1"/>
              </a:buClr>
              <a:buSzPts val="1100"/>
              <a:buFont typeface="Arial"/>
              <a:buNone/>
            </a:pPr>
            <a:endParaRPr dirty="0">
              <a:solidFill>
                <a:srgbClr val="4A5C65"/>
              </a:solidFill>
              <a:latin typeface="Lato Light"/>
              <a:ea typeface="Lato Light"/>
              <a:cs typeface="Lato Light"/>
              <a:sym typeface="Lato Light"/>
            </a:endParaRPr>
          </a:p>
          <a:p>
            <a:pPr marL="0" lvl="0" indent="0" rtl="0">
              <a:spcBef>
                <a:spcPts val="0"/>
              </a:spcBef>
              <a:spcAft>
                <a:spcPts val="0"/>
              </a:spcAft>
              <a:buNone/>
            </a:pPr>
            <a:endParaRPr dirty="0">
              <a:solidFill>
                <a:srgbClr val="4A5C65"/>
              </a:solidFill>
              <a:latin typeface="Lato Light"/>
              <a:ea typeface="Lato Light"/>
              <a:cs typeface="Lato Light"/>
              <a:sym typeface="Lato Light"/>
            </a:endParaRPr>
          </a:p>
        </p:txBody>
      </p:sp>
      <p:sp>
        <p:nvSpPr>
          <p:cNvPr id="1070" name="Shape 1070"/>
          <p:cNvSpPr txBox="1"/>
          <p:nvPr/>
        </p:nvSpPr>
        <p:spPr>
          <a:xfrm>
            <a:off x="953775" y="856414"/>
            <a:ext cx="1440600" cy="1296000"/>
          </a:xfrm>
          <a:prstGeom prst="rect">
            <a:avLst/>
          </a:prstGeom>
          <a:noFill/>
          <a:ln>
            <a:noFill/>
          </a:ln>
        </p:spPr>
        <p:txBody>
          <a:bodyPr spcFirstLastPara="1" wrap="square" lIns="91425" tIns="91425" rIns="91425" bIns="91425" anchor="ctr" anchorCtr="0">
            <a:noAutofit/>
          </a:bodyPr>
          <a:lstStyle/>
          <a:p>
            <a:pPr marL="0" lvl="0" indent="0" algn="ctr">
              <a:spcBef>
                <a:spcPts val="0"/>
              </a:spcBef>
              <a:spcAft>
                <a:spcPts val="0"/>
              </a:spcAft>
              <a:buClr>
                <a:schemeClr val="dk1"/>
              </a:buClr>
              <a:buSzPts val="1100"/>
              <a:buFont typeface="Arial"/>
              <a:buNone/>
            </a:pPr>
            <a:r>
              <a:rPr lang="en" sz="9600">
                <a:solidFill>
                  <a:srgbClr val="FC4067"/>
                </a:solidFill>
                <a:latin typeface="Lato Light"/>
                <a:ea typeface="Lato Light"/>
                <a:cs typeface="Lato Light"/>
                <a:sym typeface="Lato Light"/>
              </a:rPr>
              <a:t>😉</a:t>
            </a:r>
            <a:endParaRPr sz="9600">
              <a:solidFill>
                <a:srgbClr val="FC4067"/>
              </a:solidFill>
              <a:latin typeface="Lato Light"/>
              <a:ea typeface="Lato Light"/>
              <a:cs typeface="Lato Light"/>
              <a:sym typeface="Lato Light"/>
            </a:endParaRPr>
          </a:p>
        </p:txBody>
      </p:sp>
      <p:sp>
        <p:nvSpPr>
          <p:cNvPr id="1071" name="Shape 1071"/>
          <p:cNvSpPr txBox="1">
            <a:spLocks noGrp="1"/>
          </p:cNvSpPr>
          <p:nvPr>
            <p:ph type="sldNum" idx="12"/>
          </p:nvPr>
        </p:nvSpPr>
        <p:spPr>
          <a:xfrm>
            <a:off x="8117984" y="418063"/>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t>15</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4" name="Marcador de número de diapositiva 3"/>
          <p:cNvSpPr>
            <a:spLocks noGrp="1"/>
          </p:cNvSpPr>
          <p:nvPr>
            <p:ph type="sldNum" idx="12"/>
          </p:nvPr>
        </p:nvSpPr>
        <p:spPr/>
        <p:txBody>
          <a:bodyPr/>
          <a:lstStyle/>
          <a:p>
            <a:pPr marL="0" lvl="0" indent="0">
              <a:spcBef>
                <a:spcPts val="0"/>
              </a:spcBef>
              <a:spcAft>
                <a:spcPts val="0"/>
              </a:spcAft>
              <a:buNone/>
            </a:pPr>
            <a:fld id="{00000000-1234-1234-1234-123412341234}" type="slidenum">
              <a:rPr lang="es-MX" smtClean="0"/>
              <a:t>2</a:t>
            </a:fld>
            <a:endParaRPr lang="es-MX"/>
          </a:p>
        </p:txBody>
      </p:sp>
      <p:graphicFrame>
        <p:nvGraphicFramePr>
          <p:cNvPr id="5" name="Diagrama 4"/>
          <p:cNvGraphicFramePr/>
          <p:nvPr>
            <p:extLst>
              <p:ext uri="{D42A27DB-BD31-4B8C-83A1-F6EECF244321}">
                <p14:modId xmlns:p14="http://schemas.microsoft.com/office/powerpoint/2010/main" val="1759402287"/>
              </p:ext>
            </p:extLst>
          </p:nvPr>
        </p:nvGraphicFramePr>
        <p:xfrm>
          <a:off x="0" y="0"/>
          <a:ext cx="8964509" cy="45989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Llamada ovalada 5"/>
          <p:cNvSpPr/>
          <p:nvPr/>
        </p:nvSpPr>
        <p:spPr>
          <a:xfrm>
            <a:off x="2388414" y="4001804"/>
            <a:ext cx="1503153" cy="987583"/>
          </a:xfrm>
          <a:prstGeom prst="wedgeEllipseCallout">
            <a:avLst>
              <a:gd name="adj1" fmla="val -39641"/>
              <a:gd name="adj2" fmla="val -64844"/>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0000"/>
              </a:lnSpc>
              <a:spcBef>
                <a:spcPts val="600"/>
              </a:spcBef>
              <a:spcAft>
                <a:spcPts val="1000"/>
              </a:spcAft>
            </a:pPr>
            <a:r>
              <a:rPr lang="es-MX" sz="1200">
                <a:solidFill>
                  <a:srgbClr val="595959"/>
                </a:solidFill>
                <a:effectLst/>
                <a:ea typeface="STXinwei"/>
                <a:cs typeface="Times New Roman" panose="02020603050405020304" pitchFamily="18" charset="0"/>
              </a:rPr>
              <a:t>Usted está aquí</a:t>
            </a:r>
            <a:endParaRPr lang="es-MX" sz="1000">
              <a:solidFill>
                <a:srgbClr val="595959"/>
              </a:solidFill>
              <a:effectLst/>
              <a:ea typeface="STXinwei"/>
              <a:cs typeface="Times New Roman" panose="02020603050405020304" pitchFamily="18" charset="0"/>
            </a:endParaRPr>
          </a:p>
        </p:txBody>
      </p:sp>
      <p:sp>
        <p:nvSpPr>
          <p:cNvPr id="7" name="Rectangle 3"/>
          <p:cNvSpPr>
            <a:spLocks noChangeArrowheads="1"/>
          </p:cNvSpPr>
          <p:nvPr/>
        </p:nvSpPr>
        <p:spPr bwMode="auto">
          <a:xfrm>
            <a:off x="-313055" y="-1043993"/>
            <a:ext cx="8609947" cy="4636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MX"/>
          </a:p>
        </p:txBody>
      </p:sp>
      <p:sp>
        <p:nvSpPr>
          <p:cNvPr id="8" name="Rectangle 5"/>
          <p:cNvSpPr>
            <a:spLocks noChangeArrowheads="1"/>
          </p:cNvSpPr>
          <p:nvPr/>
        </p:nvSpPr>
        <p:spPr bwMode="auto">
          <a:xfrm flipV="1">
            <a:off x="-313055" y="-504191"/>
            <a:ext cx="860994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MX"/>
          </a:p>
        </p:txBody>
      </p:sp>
    </p:spTree>
    <p:extLst>
      <p:ext uri="{BB962C8B-B14F-4D97-AF65-F5344CB8AC3E}">
        <p14:creationId xmlns:p14="http://schemas.microsoft.com/office/powerpoint/2010/main" val="1735644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Shape 394"/>
          <p:cNvSpPr txBox="1">
            <a:spLocks noGrp="1"/>
          </p:cNvSpPr>
          <p:nvPr>
            <p:ph type="title"/>
          </p:nvPr>
        </p:nvSpPr>
        <p:spPr>
          <a:xfrm>
            <a:off x="144075" y="559475"/>
            <a:ext cx="2142000" cy="2630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dirty="0" smtClean="0"/>
              <a:t>Fase Inicial </a:t>
            </a:r>
            <a:endParaRPr dirty="0"/>
          </a:p>
        </p:txBody>
      </p:sp>
      <p:sp>
        <p:nvSpPr>
          <p:cNvPr id="395" name="Shape 395"/>
          <p:cNvSpPr txBox="1">
            <a:spLocks noGrp="1"/>
          </p:cNvSpPr>
          <p:nvPr>
            <p:ph type="body" idx="2"/>
          </p:nvPr>
        </p:nvSpPr>
        <p:spPr>
          <a:xfrm>
            <a:off x="479900" y="3905925"/>
            <a:ext cx="4943700" cy="826500"/>
          </a:xfrm>
          <a:prstGeom prst="rect">
            <a:avLst/>
          </a:prstGeom>
        </p:spPr>
        <p:txBody>
          <a:bodyPr spcFirstLastPara="1" wrap="square" lIns="91425" tIns="91425" rIns="91425" bIns="91425" anchor="t" anchorCtr="0">
            <a:noAutofit/>
          </a:bodyPr>
          <a:lstStyle/>
          <a:p>
            <a:pPr marL="0" lvl="0" indent="0" rtl="0">
              <a:spcBef>
                <a:spcPts val="0"/>
              </a:spcBef>
              <a:spcAft>
                <a:spcPts val="0"/>
              </a:spcAft>
              <a:buClr>
                <a:schemeClr val="dk1"/>
              </a:buClr>
              <a:buSzPts val="1100"/>
              <a:buFont typeface="Arial"/>
              <a:buNone/>
            </a:pPr>
            <a:endParaRPr sz="1000" dirty="0">
              <a:solidFill>
                <a:srgbClr val="02BDC7"/>
              </a:solidFill>
            </a:endParaRPr>
          </a:p>
          <a:p>
            <a:pPr marL="0" lvl="0" indent="0" rtl="0">
              <a:spcBef>
                <a:spcPts val="0"/>
              </a:spcBef>
              <a:spcAft>
                <a:spcPts val="0"/>
              </a:spcAft>
              <a:buNone/>
            </a:pPr>
            <a:endParaRPr sz="1000" dirty="0">
              <a:solidFill>
                <a:srgbClr val="02BDC7"/>
              </a:solidFill>
            </a:endParaRPr>
          </a:p>
        </p:txBody>
      </p:sp>
      <p:sp>
        <p:nvSpPr>
          <p:cNvPr id="396" name="Shape 396"/>
          <p:cNvSpPr txBox="1">
            <a:spLocks noGrp="1"/>
          </p:cNvSpPr>
          <p:nvPr>
            <p:ph type="body" idx="1"/>
          </p:nvPr>
        </p:nvSpPr>
        <p:spPr>
          <a:xfrm>
            <a:off x="2685628" y="689975"/>
            <a:ext cx="2737971" cy="1725421"/>
          </a:xfrm>
          <a:prstGeom prst="rect">
            <a:avLst/>
          </a:prstGeom>
        </p:spPr>
        <p:txBody>
          <a:bodyPr spcFirstLastPara="1" wrap="square" lIns="91425" tIns="91425" rIns="91425" bIns="91425" anchor="t" anchorCtr="0">
            <a:noAutofit/>
          </a:bodyPr>
          <a:lstStyle/>
          <a:p>
            <a:pPr marL="114300" indent="0" algn="just">
              <a:buNone/>
            </a:pPr>
            <a:r>
              <a:rPr lang="es-AR" sz="1200" dirty="0"/>
              <a:t>Fase conceptual: Es la etapa donde nace la idea, se formula el proyecto  al analizar los puntos clave, se toma la decisión favorable de iniciar actividades del proyecto, se establecen las metas, se hacen los principales nombramientos y asignaciones de recursos.</a:t>
            </a:r>
            <a:endParaRPr lang="es-MX" sz="1200" dirty="0"/>
          </a:p>
          <a:p>
            <a:pPr marL="0" lvl="0" indent="0" rtl="0">
              <a:spcBef>
                <a:spcPts val="600"/>
              </a:spcBef>
              <a:spcAft>
                <a:spcPts val="0"/>
              </a:spcAft>
              <a:buClr>
                <a:schemeClr val="dk1"/>
              </a:buClr>
              <a:buSzPts val="1100"/>
              <a:buFont typeface="Arial"/>
              <a:buNone/>
            </a:pPr>
            <a:endParaRPr sz="1200" dirty="0"/>
          </a:p>
          <a:p>
            <a:pPr marL="0" lvl="0" indent="0" rtl="0">
              <a:spcBef>
                <a:spcPts val="600"/>
              </a:spcBef>
              <a:spcAft>
                <a:spcPts val="0"/>
              </a:spcAft>
              <a:buClr>
                <a:schemeClr val="dk1"/>
              </a:buClr>
              <a:buSzPts val="1100"/>
              <a:buFont typeface="Arial"/>
              <a:buNone/>
            </a:pPr>
            <a:endParaRPr sz="1200" dirty="0"/>
          </a:p>
          <a:p>
            <a:pPr marL="0" lvl="0" indent="0">
              <a:spcBef>
                <a:spcPts val="600"/>
              </a:spcBef>
              <a:spcAft>
                <a:spcPts val="1000"/>
              </a:spcAft>
              <a:buNone/>
            </a:pPr>
            <a:endParaRPr dirty="0">
              <a:solidFill>
                <a:srgbClr val="4A5C65"/>
              </a:solidFill>
            </a:endParaRPr>
          </a:p>
        </p:txBody>
      </p:sp>
      <p:sp>
        <p:nvSpPr>
          <p:cNvPr id="397" name="Shape 397"/>
          <p:cNvSpPr txBox="1">
            <a:spLocks noGrp="1"/>
          </p:cNvSpPr>
          <p:nvPr>
            <p:ph type="body" idx="2"/>
          </p:nvPr>
        </p:nvSpPr>
        <p:spPr>
          <a:xfrm>
            <a:off x="5615384" y="820475"/>
            <a:ext cx="3051300" cy="2369400"/>
          </a:xfrm>
          <a:prstGeom prst="rect">
            <a:avLst/>
          </a:prstGeom>
        </p:spPr>
        <p:txBody>
          <a:bodyPr spcFirstLastPara="1" wrap="square" lIns="91425" tIns="91425" rIns="91425" bIns="91425" anchor="t" anchorCtr="0">
            <a:noAutofit/>
          </a:bodyPr>
          <a:lstStyle/>
          <a:p>
            <a:pPr algn="just"/>
            <a:r>
              <a:rPr lang="es-AR" sz="1200" dirty="0"/>
              <a:t>Consumo de Recursos: 5%</a:t>
            </a:r>
            <a:endParaRPr lang="es-MX" sz="1200" dirty="0"/>
          </a:p>
          <a:p>
            <a:pPr algn="just"/>
            <a:r>
              <a:rPr lang="es-AR" sz="1200" dirty="0"/>
              <a:t>Producto: Acta de inicio, enunciado del alcance</a:t>
            </a:r>
            <a:endParaRPr lang="es-MX" sz="1200" dirty="0"/>
          </a:p>
          <a:p>
            <a:pPr marL="0" lvl="0" indent="0" rtl="0">
              <a:spcBef>
                <a:spcPts val="600"/>
              </a:spcBef>
              <a:spcAft>
                <a:spcPts val="1000"/>
              </a:spcAft>
              <a:buNone/>
            </a:pPr>
            <a:endParaRPr sz="1200" dirty="0">
              <a:solidFill>
                <a:srgbClr val="4A5C65"/>
              </a:solidFill>
            </a:endParaRPr>
          </a:p>
        </p:txBody>
      </p:sp>
      <p:sp>
        <p:nvSpPr>
          <p:cNvPr id="398" name="Shape 398"/>
          <p:cNvSpPr txBox="1">
            <a:spLocks noGrp="1"/>
          </p:cNvSpPr>
          <p:nvPr>
            <p:ph type="sldNum" idx="12"/>
          </p:nvPr>
        </p:nvSpPr>
        <p:spPr>
          <a:xfrm>
            <a:off x="8117984" y="418063"/>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t>3</a:t>
            </a:fld>
            <a:endParaRPr/>
          </a:p>
        </p:txBody>
      </p:sp>
      <p:pic>
        <p:nvPicPr>
          <p:cNvPr id="3" name="Imagen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51750" y="2415396"/>
            <a:ext cx="3863118" cy="227826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Shape 394"/>
          <p:cNvSpPr txBox="1">
            <a:spLocks noGrp="1"/>
          </p:cNvSpPr>
          <p:nvPr>
            <p:ph type="title"/>
          </p:nvPr>
        </p:nvSpPr>
        <p:spPr>
          <a:xfrm>
            <a:off x="144075" y="559475"/>
            <a:ext cx="2142000" cy="2630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dirty="0" smtClean="0"/>
              <a:t>Fases Intermedias </a:t>
            </a:r>
            <a:endParaRPr dirty="0"/>
          </a:p>
        </p:txBody>
      </p:sp>
      <p:sp>
        <p:nvSpPr>
          <p:cNvPr id="396" name="Shape 396"/>
          <p:cNvSpPr txBox="1">
            <a:spLocks noGrp="1"/>
          </p:cNvSpPr>
          <p:nvPr>
            <p:ph type="body" idx="1"/>
          </p:nvPr>
        </p:nvSpPr>
        <p:spPr>
          <a:xfrm>
            <a:off x="2509333" y="689975"/>
            <a:ext cx="2914267" cy="2369400"/>
          </a:xfrm>
          <a:prstGeom prst="rect">
            <a:avLst/>
          </a:prstGeom>
        </p:spPr>
        <p:txBody>
          <a:bodyPr spcFirstLastPara="1" wrap="square" lIns="91425" tIns="91425" rIns="91425" bIns="91425" anchor="t" anchorCtr="0">
            <a:noAutofit/>
          </a:bodyPr>
          <a:lstStyle/>
          <a:p>
            <a:pPr marL="114300" indent="0" algn="just">
              <a:buNone/>
            </a:pPr>
            <a:r>
              <a:rPr lang="es-AR" sz="1200" dirty="0"/>
              <a:t>Fase organizacional: Contempla el período de planificar e idear la mejor forma de hacer realidad lo planteado en la fase conceptual. Se diseña la organización y constituye el equipo de proyecto, se buscan los recursos y se hace el plan maestro y detallado de actividades.</a:t>
            </a:r>
            <a:endParaRPr lang="es-MX" sz="1200" dirty="0"/>
          </a:p>
          <a:p>
            <a:pPr marL="0" lvl="0" indent="0" rtl="0">
              <a:spcBef>
                <a:spcPts val="600"/>
              </a:spcBef>
              <a:spcAft>
                <a:spcPts val="0"/>
              </a:spcAft>
              <a:buClr>
                <a:schemeClr val="dk1"/>
              </a:buClr>
              <a:buSzPts val="1100"/>
              <a:buFont typeface="Arial"/>
              <a:buNone/>
            </a:pPr>
            <a:endParaRPr sz="1200" dirty="0"/>
          </a:p>
          <a:p>
            <a:pPr marL="0" lvl="0" indent="0" rtl="0">
              <a:spcBef>
                <a:spcPts val="600"/>
              </a:spcBef>
              <a:spcAft>
                <a:spcPts val="0"/>
              </a:spcAft>
              <a:buClr>
                <a:schemeClr val="dk1"/>
              </a:buClr>
              <a:buSzPts val="1100"/>
              <a:buFont typeface="Arial"/>
              <a:buNone/>
            </a:pPr>
            <a:endParaRPr sz="1200" dirty="0"/>
          </a:p>
          <a:p>
            <a:pPr marL="0" lvl="0" indent="0">
              <a:spcBef>
                <a:spcPts val="600"/>
              </a:spcBef>
              <a:spcAft>
                <a:spcPts val="1000"/>
              </a:spcAft>
              <a:buNone/>
            </a:pPr>
            <a:endParaRPr dirty="0">
              <a:solidFill>
                <a:srgbClr val="4A5C65"/>
              </a:solidFill>
            </a:endParaRPr>
          </a:p>
        </p:txBody>
      </p:sp>
      <p:sp>
        <p:nvSpPr>
          <p:cNvPr id="397" name="Shape 397"/>
          <p:cNvSpPr txBox="1">
            <a:spLocks noGrp="1"/>
          </p:cNvSpPr>
          <p:nvPr>
            <p:ph type="body" idx="2"/>
          </p:nvPr>
        </p:nvSpPr>
        <p:spPr>
          <a:xfrm>
            <a:off x="5341034" y="689975"/>
            <a:ext cx="3051300" cy="2369400"/>
          </a:xfrm>
          <a:prstGeom prst="rect">
            <a:avLst/>
          </a:prstGeom>
        </p:spPr>
        <p:txBody>
          <a:bodyPr spcFirstLastPara="1" wrap="square" lIns="91425" tIns="91425" rIns="91425" bIns="91425" anchor="t" anchorCtr="0">
            <a:noAutofit/>
          </a:bodyPr>
          <a:lstStyle/>
          <a:p>
            <a:r>
              <a:rPr lang="es-AR" sz="1200" dirty="0"/>
              <a:t>Consumo de Recursos: 15% - 20%</a:t>
            </a:r>
            <a:endParaRPr lang="es-MX" sz="1200" dirty="0"/>
          </a:p>
          <a:p>
            <a:pPr marL="0" lvl="0" indent="0" rtl="0">
              <a:spcBef>
                <a:spcPts val="600"/>
              </a:spcBef>
              <a:spcAft>
                <a:spcPts val="1000"/>
              </a:spcAft>
              <a:buNone/>
            </a:pPr>
            <a:endParaRPr sz="1200" dirty="0">
              <a:solidFill>
                <a:srgbClr val="4A5C65"/>
              </a:solidFill>
            </a:endParaRPr>
          </a:p>
        </p:txBody>
      </p:sp>
      <p:sp>
        <p:nvSpPr>
          <p:cNvPr id="398" name="Shape 398"/>
          <p:cNvSpPr txBox="1">
            <a:spLocks noGrp="1"/>
          </p:cNvSpPr>
          <p:nvPr>
            <p:ph type="sldNum" idx="12"/>
          </p:nvPr>
        </p:nvSpPr>
        <p:spPr>
          <a:xfrm>
            <a:off x="8117984" y="418063"/>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t>4</a:t>
            </a:fld>
            <a:endParaRPr/>
          </a:p>
        </p:txBody>
      </p:sp>
      <p:sp>
        <p:nvSpPr>
          <p:cNvPr id="2" name="Marcador de texto 1"/>
          <p:cNvSpPr>
            <a:spLocks noGrp="1"/>
          </p:cNvSpPr>
          <p:nvPr>
            <p:ph type="body" idx="2"/>
          </p:nvPr>
        </p:nvSpPr>
        <p:spPr/>
        <p:txBody>
          <a:bodyPr/>
          <a:lstStyle/>
          <a:p>
            <a:endParaRPr lang="es-MX"/>
          </a:p>
        </p:txBody>
      </p:sp>
      <p:pic>
        <p:nvPicPr>
          <p:cNvPr id="8" name="Imagen 7" descr="https://sites.google.com/site/gpsguayana/_/rsrc/1332853642751/ciclo-de-vida-del-proyecto-de-ti/costo_tiempo_ciclo_vida.png">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3702245" y="2152462"/>
            <a:ext cx="4062730" cy="2590800"/>
          </a:xfrm>
          <a:prstGeom prst="rect">
            <a:avLst/>
          </a:prstGeom>
          <a:noFill/>
          <a:ln>
            <a:noFill/>
          </a:ln>
        </p:spPr>
      </p:pic>
    </p:spTree>
    <p:extLst>
      <p:ext uri="{BB962C8B-B14F-4D97-AF65-F5344CB8AC3E}">
        <p14:creationId xmlns:p14="http://schemas.microsoft.com/office/powerpoint/2010/main" val="1202232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Shape 394"/>
          <p:cNvSpPr txBox="1">
            <a:spLocks noGrp="1"/>
          </p:cNvSpPr>
          <p:nvPr>
            <p:ph type="title"/>
          </p:nvPr>
        </p:nvSpPr>
        <p:spPr>
          <a:xfrm>
            <a:off x="144075" y="559475"/>
            <a:ext cx="2142000" cy="2630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dirty="0" smtClean="0"/>
              <a:t>Plan Integral del proyecto </a:t>
            </a:r>
            <a:endParaRPr dirty="0"/>
          </a:p>
        </p:txBody>
      </p:sp>
      <p:sp>
        <p:nvSpPr>
          <p:cNvPr id="395" name="Shape 395"/>
          <p:cNvSpPr txBox="1">
            <a:spLocks noGrp="1"/>
          </p:cNvSpPr>
          <p:nvPr>
            <p:ph type="body" idx="2"/>
          </p:nvPr>
        </p:nvSpPr>
        <p:spPr>
          <a:xfrm>
            <a:off x="479900" y="3905925"/>
            <a:ext cx="4943700" cy="826500"/>
          </a:xfrm>
          <a:prstGeom prst="rect">
            <a:avLst/>
          </a:prstGeom>
        </p:spPr>
        <p:txBody>
          <a:bodyPr spcFirstLastPara="1" wrap="square" lIns="91425" tIns="91425" rIns="91425" bIns="91425" anchor="t" anchorCtr="0">
            <a:noAutofit/>
          </a:bodyPr>
          <a:lstStyle/>
          <a:p>
            <a:pPr marL="0" lvl="0" indent="0" rtl="0">
              <a:spcBef>
                <a:spcPts val="0"/>
              </a:spcBef>
              <a:spcAft>
                <a:spcPts val="0"/>
              </a:spcAft>
              <a:buClr>
                <a:schemeClr val="dk1"/>
              </a:buClr>
              <a:buSzPts val="1100"/>
              <a:buFont typeface="Arial"/>
              <a:buNone/>
            </a:pPr>
            <a:endParaRPr sz="1000" dirty="0">
              <a:solidFill>
                <a:srgbClr val="02BDC7"/>
              </a:solidFill>
            </a:endParaRPr>
          </a:p>
          <a:p>
            <a:pPr marL="0" lvl="0" indent="0" rtl="0">
              <a:spcBef>
                <a:spcPts val="0"/>
              </a:spcBef>
              <a:spcAft>
                <a:spcPts val="0"/>
              </a:spcAft>
              <a:buNone/>
            </a:pPr>
            <a:endParaRPr sz="1000" dirty="0">
              <a:solidFill>
                <a:srgbClr val="02BDC7"/>
              </a:solidFill>
            </a:endParaRPr>
          </a:p>
        </p:txBody>
      </p:sp>
      <p:sp>
        <p:nvSpPr>
          <p:cNvPr id="396" name="Shape 396"/>
          <p:cNvSpPr txBox="1">
            <a:spLocks noGrp="1"/>
          </p:cNvSpPr>
          <p:nvPr>
            <p:ph type="body" idx="1"/>
          </p:nvPr>
        </p:nvSpPr>
        <p:spPr>
          <a:xfrm>
            <a:off x="2507645" y="967222"/>
            <a:ext cx="5831909" cy="1642530"/>
          </a:xfrm>
          <a:prstGeom prst="rect">
            <a:avLst/>
          </a:prstGeom>
        </p:spPr>
        <p:txBody>
          <a:bodyPr spcFirstLastPara="1" wrap="square" lIns="91425" tIns="91425" rIns="91425" bIns="91425" anchor="t" anchorCtr="0">
            <a:noAutofit/>
          </a:bodyPr>
          <a:lstStyle/>
          <a:p>
            <a:pPr marL="114300" indent="0">
              <a:buNone/>
            </a:pPr>
            <a:r>
              <a:rPr lang="es-AR" sz="1200" dirty="0"/>
              <a:t>Fase ejecutiva: En esta etapa es donde se ejecutan los trabajos principales del proyecto como el desarrollo de los programas, la construcción de las instalaciones, las pruebas, las entregas, etc.</a:t>
            </a:r>
            <a:endParaRPr lang="es-MX" sz="1200" dirty="0"/>
          </a:p>
          <a:p>
            <a:pPr marL="0" lvl="0" indent="0" rtl="0">
              <a:spcBef>
                <a:spcPts val="600"/>
              </a:spcBef>
              <a:spcAft>
                <a:spcPts val="0"/>
              </a:spcAft>
              <a:buClr>
                <a:schemeClr val="dk1"/>
              </a:buClr>
              <a:buSzPts val="1100"/>
              <a:buFont typeface="Arial"/>
              <a:buNone/>
            </a:pPr>
            <a:endParaRPr sz="1200" dirty="0"/>
          </a:p>
          <a:p>
            <a:pPr marL="0" lvl="0" indent="0" rtl="0">
              <a:spcBef>
                <a:spcPts val="600"/>
              </a:spcBef>
              <a:spcAft>
                <a:spcPts val="0"/>
              </a:spcAft>
              <a:buClr>
                <a:schemeClr val="dk1"/>
              </a:buClr>
              <a:buSzPts val="1100"/>
              <a:buFont typeface="Arial"/>
              <a:buNone/>
            </a:pPr>
            <a:endParaRPr sz="1200" dirty="0"/>
          </a:p>
          <a:p>
            <a:pPr marL="0" lvl="0" indent="0">
              <a:spcBef>
                <a:spcPts val="600"/>
              </a:spcBef>
              <a:spcAft>
                <a:spcPts val="1000"/>
              </a:spcAft>
              <a:buNone/>
            </a:pPr>
            <a:endParaRPr dirty="0">
              <a:solidFill>
                <a:srgbClr val="4A5C65"/>
              </a:solidFill>
            </a:endParaRPr>
          </a:p>
        </p:txBody>
      </p:sp>
      <p:sp>
        <p:nvSpPr>
          <p:cNvPr id="398" name="Shape 398"/>
          <p:cNvSpPr txBox="1">
            <a:spLocks noGrp="1"/>
          </p:cNvSpPr>
          <p:nvPr>
            <p:ph type="sldNum" idx="12"/>
          </p:nvPr>
        </p:nvSpPr>
        <p:spPr>
          <a:xfrm>
            <a:off x="8117984" y="418063"/>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t>5</a:t>
            </a:fld>
            <a:endParaRPr/>
          </a:p>
        </p:txBody>
      </p:sp>
      <p:pic>
        <p:nvPicPr>
          <p:cNvPr id="2" name="Imagen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75" y="2047600"/>
            <a:ext cx="5417424" cy="2425712"/>
          </a:xfrm>
          <a:prstGeom prst="rect">
            <a:avLst/>
          </a:prstGeom>
        </p:spPr>
      </p:pic>
    </p:spTree>
    <p:extLst>
      <p:ext uri="{BB962C8B-B14F-4D97-AF65-F5344CB8AC3E}">
        <p14:creationId xmlns:p14="http://schemas.microsoft.com/office/powerpoint/2010/main" val="112016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Shape 394"/>
          <p:cNvSpPr txBox="1">
            <a:spLocks noGrp="1"/>
          </p:cNvSpPr>
          <p:nvPr>
            <p:ph type="title"/>
          </p:nvPr>
        </p:nvSpPr>
        <p:spPr>
          <a:xfrm>
            <a:off x="144075" y="559475"/>
            <a:ext cx="2142000" cy="2630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dirty="0" smtClean="0"/>
              <a:t>Fase Final </a:t>
            </a:r>
            <a:endParaRPr dirty="0"/>
          </a:p>
        </p:txBody>
      </p:sp>
      <p:sp>
        <p:nvSpPr>
          <p:cNvPr id="396" name="Shape 396"/>
          <p:cNvSpPr txBox="1">
            <a:spLocks noGrp="1"/>
          </p:cNvSpPr>
          <p:nvPr>
            <p:ph type="body" idx="1"/>
          </p:nvPr>
        </p:nvSpPr>
        <p:spPr>
          <a:xfrm>
            <a:off x="2501660" y="614863"/>
            <a:ext cx="3121710" cy="2369400"/>
          </a:xfrm>
          <a:prstGeom prst="rect">
            <a:avLst/>
          </a:prstGeom>
        </p:spPr>
        <p:txBody>
          <a:bodyPr spcFirstLastPara="1" wrap="square" lIns="91425" tIns="91425" rIns="91425" bIns="91425" anchor="t" anchorCtr="0">
            <a:noAutofit/>
          </a:bodyPr>
          <a:lstStyle/>
          <a:p>
            <a:pPr algn="just"/>
            <a:r>
              <a:rPr lang="es-AR" sz="1600" dirty="0"/>
              <a:t>Fase de </a:t>
            </a:r>
            <a:r>
              <a:rPr lang="es-AR" sz="1600" dirty="0" err="1"/>
              <a:t>completación</a:t>
            </a:r>
            <a:r>
              <a:rPr lang="es-AR" sz="1600" dirty="0"/>
              <a:t>: Es el período donde se terminan las actividades, se cierran los contratos se transfieren los recursos y compromisos a otras organizaciones, se hace la puesta en marcha, etc.</a:t>
            </a:r>
            <a:endParaRPr lang="es-MX" sz="1600" dirty="0"/>
          </a:p>
          <a:p>
            <a:pPr marL="0" lvl="0" indent="0" rtl="0">
              <a:spcBef>
                <a:spcPts val="600"/>
              </a:spcBef>
              <a:spcAft>
                <a:spcPts val="0"/>
              </a:spcAft>
              <a:buClr>
                <a:schemeClr val="dk1"/>
              </a:buClr>
              <a:buSzPts val="1100"/>
              <a:buFont typeface="Arial"/>
              <a:buNone/>
            </a:pPr>
            <a:endParaRPr sz="1200" dirty="0"/>
          </a:p>
          <a:p>
            <a:pPr marL="0" lvl="0" indent="0" rtl="0">
              <a:spcBef>
                <a:spcPts val="600"/>
              </a:spcBef>
              <a:spcAft>
                <a:spcPts val="0"/>
              </a:spcAft>
              <a:buClr>
                <a:schemeClr val="dk1"/>
              </a:buClr>
              <a:buSzPts val="1100"/>
              <a:buFont typeface="Arial"/>
              <a:buNone/>
            </a:pPr>
            <a:endParaRPr sz="1200" dirty="0"/>
          </a:p>
          <a:p>
            <a:pPr marL="0" lvl="0" indent="0">
              <a:spcBef>
                <a:spcPts val="600"/>
              </a:spcBef>
              <a:spcAft>
                <a:spcPts val="1000"/>
              </a:spcAft>
              <a:buNone/>
            </a:pPr>
            <a:endParaRPr dirty="0">
              <a:solidFill>
                <a:srgbClr val="4A5C65"/>
              </a:solidFill>
            </a:endParaRPr>
          </a:p>
        </p:txBody>
      </p:sp>
      <p:sp>
        <p:nvSpPr>
          <p:cNvPr id="397" name="Shape 397"/>
          <p:cNvSpPr txBox="1">
            <a:spLocks noGrp="1"/>
          </p:cNvSpPr>
          <p:nvPr>
            <p:ph type="body" idx="2"/>
          </p:nvPr>
        </p:nvSpPr>
        <p:spPr>
          <a:xfrm>
            <a:off x="5615384" y="689975"/>
            <a:ext cx="2890261" cy="1897950"/>
          </a:xfrm>
          <a:prstGeom prst="rect">
            <a:avLst/>
          </a:prstGeom>
        </p:spPr>
        <p:txBody>
          <a:bodyPr spcFirstLastPara="1" wrap="square" lIns="91425" tIns="91425" rIns="91425" bIns="91425" anchor="t" anchorCtr="0">
            <a:noAutofit/>
          </a:bodyPr>
          <a:lstStyle/>
          <a:p>
            <a:r>
              <a:rPr lang="es-AR" sz="1600" dirty="0"/>
              <a:t>Consumo de Recursos: 15%</a:t>
            </a:r>
            <a:endParaRPr lang="es-MX" sz="1600" dirty="0"/>
          </a:p>
          <a:p>
            <a:r>
              <a:rPr lang="es-AR" sz="1600" dirty="0"/>
              <a:t>Producto: Acta de cierre del proyecto</a:t>
            </a:r>
            <a:endParaRPr lang="es-MX" sz="1600" dirty="0"/>
          </a:p>
          <a:p>
            <a:pPr marL="0" lvl="0" indent="0" rtl="0">
              <a:spcBef>
                <a:spcPts val="600"/>
              </a:spcBef>
              <a:spcAft>
                <a:spcPts val="1000"/>
              </a:spcAft>
              <a:buNone/>
            </a:pPr>
            <a:endParaRPr sz="1200" dirty="0">
              <a:solidFill>
                <a:srgbClr val="4A5C65"/>
              </a:solidFill>
            </a:endParaRPr>
          </a:p>
        </p:txBody>
      </p:sp>
      <p:sp>
        <p:nvSpPr>
          <p:cNvPr id="398" name="Shape 398"/>
          <p:cNvSpPr txBox="1">
            <a:spLocks noGrp="1"/>
          </p:cNvSpPr>
          <p:nvPr>
            <p:ph type="sldNum" idx="12"/>
          </p:nvPr>
        </p:nvSpPr>
        <p:spPr>
          <a:xfrm>
            <a:off x="8117984" y="418063"/>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t>6</a:t>
            </a:fld>
            <a:endParaRPr/>
          </a:p>
        </p:txBody>
      </p:sp>
      <p:pic>
        <p:nvPicPr>
          <p:cNvPr id="3" name="Imagen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0758" y="2859837"/>
            <a:ext cx="4392626" cy="1909189"/>
          </a:xfrm>
          <a:prstGeom prst="rect">
            <a:avLst/>
          </a:prstGeom>
        </p:spPr>
      </p:pic>
    </p:spTree>
    <p:extLst>
      <p:ext uri="{BB962C8B-B14F-4D97-AF65-F5344CB8AC3E}">
        <p14:creationId xmlns:p14="http://schemas.microsoft.com/office/powerpoint/2010/main" val="1751994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22"/>
        <p:cNvGrpSpPr/>
        <p:nvPr/>
      </p:nvGrpSpPr>
      <p:grpSpPr>
        <a:xfrm>
          <a:off x="0" y="0"/>
          <a:ext cx="0" cy="0"/>
          <a:chOff x="0" y="0"/>
          <a:chExt cx="0" cy="0"/>
        </a:xfrm>
      </p:grpSpPr>
      <p:sp>
        <p:nvSpPr>
          <p:cNvPr id="423" name="Shape 423"/>
          <p:cNvSpPr txBox="1">
            <a:spLocks noGrp="1"/>
          </p:cNvSpPr>
          <p:nvPr>
            <p:ph type="title"/>
          </p:nvPr>
        </p:nvSpPr>
        <p:spPr>
          <a:xfrm>
            <a:off x="144075" y="559475"/>
            <a:ext cx="2142000" cy="26304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s-MX" dirty="0" smtClean="0"/>
              <a:t>Características de los ciclos de vida del proyecto </a:t>
            </a:r>
            <a:endParaRPr dirty="0"/>
          </a:p>
        </p:txBody>
      </p:sp>
      <p:sp>
        <p:nvSpPr>
          <p:cNvPr id="424" name="Shape 424"/>
          <p:cNvSpPr txBox="1">
            <a:spLocks noGrp="1"/>
          </p:cNvSpPr>
          <p:nvPr>
            <p:ph type="body" idx="1"/>
          </p:nvPr>
        </p:nvSpPr>
        <p:spPr>
          <a:xfrm>
            <a:off x="3693801" y="549607"/>
            <a:ext cx="4698533" cy="4029778"/>
          </a:xfrm>
          <a:prstGeom prst="rect">
            <a:avLst/>
          </a:prstGeom>
        </p:spPr>
        <p:txBody>
          <a:bodyPr spcFirstLastPara="1" wrap="square" lIns="91425" tIns="91425" rIns="91425" bIns="91425" anchor="t" anchorCtr="0">
            <a:noAutofit/>
          </a:bodyPr>
          <a:lstStyle/>
          <a:p>
            <a:pPr lvl="0"/>
            <a:r>
              <a:rPr lang="es-MX" sz="1400" dirty="0"/>
              <a:t>Qué trabajo técnico se debe realizar en cada fase (por ejemplo, ¿en qué fase se debe realizar el trabajo del diseñador web?)</a:t>
            </a:r>
          </a:p>
          <a:p>
            <a:pPr lvl="0"/>
            <a:r>
              <a:rPr lang="es-MX" sz="1400" dirty="0"/>
              <a:t>Cuándo se deben generar los productos entregables en cada fase y cómo se revisa, verifica y valida cada producto entregable</a:t>
            </a:r>
          </a:p>
          <a:p>
            <a:pPr lvl="0"/>
            <a:r>
              <a:rPr lang="es-MX" sz="1400" dirty="0"/>
              <a:t>Quién está involucrado en cada fase (por ejemplo, la ingeniería concurrente requiere que los analistas estén involucrados en las fases de requisitos y de diseño)</a:t>
            </a:r>
          </a:p>
          <a:p>
            <a:pPr lvl="0"/>
            <a:r>
              <a:rPr lang="es-MX" sz="1400" dirty="0"/>
              <a:t>Cómo controlar y aprobar cada fase.</a:t>
            </a:r>
          </a:p>
          <a:p>
            <a:pPr lvl="0"/>
            <a:r>
              <a:rPr lang="es-MX" sz="1400" dirty="0"/>
              <a:t>La mayoría de los ciclos de vida de proyectos comparten determinadas características comunes </a:t>
            </a:r>
          </a:p>
          <a:p>
            <a:pPr marL="0" lvl="0" indent="0" rtl="0">
              <a:spcBef>
                <a:spcPts val="1000"/>
              </a:spcBef>
              <a:spcAft>
                <a:spcPts val="0"/>
              </a:spcAft>
              <a:buNone/>
            </a:pPr>
            <a:endParaRPr dirty="0"/>
          </a:p>
        </p:txBody>
      </p:sp>
      <p:sp>
        <p:nvSpPr>
          <p:cNvPr id="425" name="Shape 425"/>
          <p:cNvSpPr txBox="1">
            <a:spLocks noGrp="1"/>
          </p:cNvSpPr>
          <p:nvPr>
            <p:ph type="sldNum" idx="12"/>
          </p:nvPr>
        </p:nvSpPr>
        <p:spPr>
          <a:xfrm>
            <a:off x="8117984" y="418063"/>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t>7</a:t>
            </a:fld>
            <a:endParaRPr/>
          </a:p>
        </p:txBody>
      </p:sp>
      <p:pic>
        <p:nvPicPr>
          <p:cNvPr id="5" name="Imagen 4" descr="https://sites.google.com/site/gpsguayana/_/rsrc/1332853642751/ciclo-de-vida-del-proyecto-de-ti/costo_tiempo_ciclo_vida.png">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1066360" y="2564496"/>
            <a:ext cx="2713780" cy="210033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49"/>
        <p:cNvGrpSpPr/>
        <p:nvPr/>
      </p:nvGrpSpPr>
      <p:grpSpPr>
        <a:xfrm>
          <a:off x="0" y="0"/>
          <a:ext cx="0" cy="0"/>
          <a:chOff x="0" y="0"/>
          <a:chExt cx="0" cy="0"/>
        </a:xfrm>
      </p:grpSpPr>
      <p:sp>
        <p:nvSpPr>
          <p:cNvPr id="450" name="Shape 450"/>
          <p:cNvSpPr txBox="1">
            <a:spLocks noGrp="1"/>
          </p:cNvSpPr>
          <p:nvPr>
            <p:ph type="body" idx="1"/>
          </p:nvPr>
        </p:nvSpPr>
        <p:spPr>
          <a:xfrm>
            <a:off x="3830128" y="614863"/>
            <a:ext cx="4692770" cy="2732186"/>
          </a:xfrm>
          <a:prstGeom prst="rect">
            <a:avLst/>
          </a:prstGeom>
        </p:spPr>
        <p:txBody>
          <a:bodyPr spcFirstLastPara="1" wrap="square" lIns="91425" tIns="91425" rIns="91425" bIns="91425" anchor="t" anchorCtr="0">
            <a:noAutofit/>
          </a:bodyPr>
          <a:lstStyle/>
          <a:p>
            <a:r>
              <a:rPr lang="es-AR" dirty="0"/>
              <a:t>Son los productos intermedios que generan las fases. Pueden ser materiales (componentes, equipos) o inmateriales (documentos, software). Los entregables permiten evaluar la marcha del proyecto mediante comprobaciones de su adecuación o no a los requisitos funcionales y de condiciones de realización previamente establecidos. Cada una de estas evaluaciones puede servir, además, para la toma de decisiones a lo largo del desarrollo del proyecto.</a:t>
            </a:r>
            <a:endParaRPr lang="es-MX" dirty="0"/>
          </a:p>
        </p:txBody>
      </p:sp>
      <p:sp>
        <p:nvSpPr>
          <p:cNvPr id="451" name="Shape 451"/>
          <p:cNvSpPr txBox="1">
            <a:spLocks noGrp="1"/>
          </p:cNvSpPr>
          <p:nvPr>
            <p:ph type="title"/>
          </p:nvPr>
        </p:nvSpPr>
        <p:spPr>
          <a:xfrm>
            <a:off x="144075" y="559475"/>
            <a:ext cx="2142000" cy="26304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s-MX" dirty="0" smtClean="0"/>
              <a:t>Entregables </a:t>
            </a:r>
            <a:endParaRPr dirty="0"/>
          </a:p>
        </p:txBody>
      </p:sp>
      <p:sp>
        <p:nvSpPr>
          <p:cNvPr id="453" name="Shape 453"/>
          <p:cNvSpPr txBox="1">
            <a:spLocks noGrp="1"/>
          </p:cNvSpPr>
          <p:nvPr>
            <p:ph type="sldNum" idx="12"/>
          </p:nvPr>
        </p:nvSpPr>
        <p:spPr>
          <a:xfrm>
            <a:off x="8117984" y="418063"/>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t>8</a:t>
            </a:fld>
            <a:endParaRPr/>
          </a:p>
        </p:txBody>
      </p:sp>
      <p:pic>
        <p:nvPicPr>
          <p:cNvPr id="2" name="Imagen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4400" y="2351930"/>
            <a:ext cx="3355031" cy="2383838"/>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Shape 394"/>
          <p:cNvSpPr txBox="1">
            <a:spLocks noGrp="1"/>
          </p:cNvSpPr>
          <p:nvPr>
            <p:ph type="title"/>
          </p:nvPr>
        </p:nvSpPr>
        <p:spPr>
          <a:xfrm>
            <a:off x="144075" y="559475"/>
            <a:ext cx="2142000" cy="2630400"/>
          </a:xfrm>
          <a:prstGeom prst="rect">
            <a:avLst/>
          </a:prstGeom>
        </p:spPr>
        <p:txBody>
          <a:bodyPr spcFirstLastPara="1" wrap="square" lIns="91425" tIns="91425" rIns="91425" bIns="91425" anchor="ctr" anchorCtr="0">
            <a:noAutofit/>
          </a:bodyPr>
          <a:lstStyle/>
          <a:p>
            <a:r>
              <a:rPr lang="es-MX" b="1" dirty="0"/>
              <a:t>Fase de planificación ¿Qué hacer?</a:t>
            </a:r>
          </a:p>
        </p:txBody>
      </p:sp>
      <p:sp>
        <p:nvSpPr>
          <p:cNvPr id="395" name="Shape 395"/>
          <p:cNvSpPr txBox="1">
            <a:spLocks noGrp="1"/>
          </p:cNvSpPr>
          <p:nvPr>
            <p:ph type="body" idx="2"/>
          </p:nvPr>
        </p:nvSpPr>
        <p:spPr>
          <a:xfrm>
            <a:off x="479900" y="3905925"/>
            <a:ext cx="4943700" cy="826500"/>
          </a:xfrm>
          <a:prstGeom prst="rect">
            <a:avLst/>
          </a:prstGeom>
        </p:spPr>
        <p:txBody>
          <a:bodyPr spcFirstLastPara="1" wrap="square" lIns="91425" tIns="91425" rIns="91425" bIns="91425" anchor="t" anchorCtr="0">
            <a:noAutofit/>
          </a:bodyPr>
          <a:lstStyle/>
          <a:p>
            <a:pPr marL="0" lvl="0" indent="0" rtl="0">
              <a:spcBef>
                <a:spcPts val="0"/>
              </a:spcBef>
              <a:spcAft>
                <a:spcPts val="0"/>
              </a:spcAft>
              <a:buClr>
                <a:schemeClr val="dk1"/>
              </a:buClr>
              <a:buSzPts val="1100"/>
              <a:buFont typeface="Arial"/>
              <a:buNone/>
            </a:pPr>
            <a:endParaRPr sz="1000" dirty="0">
              <a:solidFill>
                <a:srgbClr val="02BDC7"/>
              </a:solidFill>
            </a:endParaRPr>
          </a:p>
          <a:p>
            <a:pPr marL="0" lvl="0" indent="0" rtl="0">
              <a:spcBef>
                <a:spcPts val="0"/>
              </a:spcBef>
              <a:spcAft>
                <a:spcPts val="0"/>
              </a:spcAft>
              <a:buNone/>
            </a:pPr>
            <a:endParaRPr sz="1000" dirty="0">
              <a:solidFill>
                <a:srgbClr val="02BDC7"/>
              </a:solidFill>
            </a:endParaRPr>
          </a:p>
        </p:txBody>
      </p:sp>
      <p:sp>
        <p:nvSpPr>
          <p:cNvPr id="397" name="Shape 397"/>
          <p:cNvSpPr txBox="1">
            <a:spLocks noGrp="1"/>
          </p:cNvSpPr>
          <p:nvPr>
            <p:ph type="body" idx="2"/>
          </p:nvPr>
        </p:nvSpPr>
        <p:spPr>
          <a:xfrm>
            <a:off x="2932982" y="689975"/>
            <a:ext cx="5572664" cy="1897950"/>
          </a:xfrm>
          <a:prstGeom prst="rect">
            <a:avLst/>
          </a:prstGeom>
        </p:spPr>
        <p:txBody>
          <a:bodyPr spcFirstLastPara="1" wrap="square" lIns="91425" tIns="91425" rIns="91425" bIns="91425" anchor="t" anchorCtr="0">
            <a:noAutofit/>
          </a:bodyPr>
          <a:lstStyle/>
          <a:p>
            <a:pPr lvl="0"/>
            <a:r>
              <a:rPr lang="es-MX" sz="1600" dirty="0"/>
              <a:t>Estudio de viabilidad.</a:t>
            </a:r>
          </a:p>
          <a:p>
            <a:pPr lvl="0"/>
            <a:r>
              <a:rPr lang="es-MX" sz="1600" dirty="0"/>
              <a:t>Conocer los requisitos que debe satisfacer el sistema (funciones y limitaciones de contexto).</a:t>
            </a:r>
          </a:p>
          <a:p>
            <a:pPr lvl="0"/>
            <a:r>
              <a:rPr lang="es-MX" sz="1600" dirty="0"/>
              <a:t>Asegurar que los requisitos son alcanzables.</a:t>
            </a:r>
          </a:p>
          <a:p>
            <a:pPr lvl="0"/>
            <a:r>
              <a:rPr lang="es-MX" sz="1600" dirty="0"/>
              <a:t>Formalizar el acuerdo con los usuarios.</a:t>
            </a:r>
          </a:p>
          <a:p>
            <a:pPr lvl="0"/>
            <a:r>
              <a:rPr lang="es-MX" sz="1600" dirty="0"/>
              <a:t>Realizar una planificación detallada.</a:t>
            </a:r>
          </a:p>
          <a:p>
            <a:pPr marL="0" lvl="0" indent="0" rtl="0">
              <a:spcBef>
                <a:spcPts val="600"/>
              </a:spcBef>
              <a:spcAft>
                <a:spcPts val="1000"/>
              </a:spcAft>
              <a:buNone/>
            </a:pPr>
            <a:endParaRPr sz="1200" dirty="0">
              <a:solidFill>
                <a:srgbClr val="4A5C65"/>
              </a:solidFill>
            </a:endParaRPr>
          </a:p>
        </p:txBody>
      </p:sp>
      <p:sp>
        <p:nvSpPr>
          <p:cNvPr id="398" name="Shape 398"/>
          <p:cNvSpPr txBox="1">
            <a:spLocks noGrp="1"/>
          </p:cNvSpPr>
          <p:nvPr>
            <p:ph type="sldNum" idx="12"/>
          </p:nvPr>
        </p:nvSpPr>
        <p:spPr>
          <a:xfrm>
            <a:off x="8117984" y="418063"/>
            <a:ext cx="548700" cy="3936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fld id="{00000000-1234-1234-1234-123412341234}" type="slidenum">
              <a:rPr lang="en"/>
              <a:t>9</a:t>
            </a:fld>
            <a:endParaRPr/>
          </a:p>
        </p:txBody>
      </p:sp>
      <p:pic>
        <p:nvPicPr>
          <p:cNvPr id="2" name="Imagen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5075" y="2718336"/>
            <a:ext cx="2352675" cy="1943100"/>
          </a:xfrm>
          <a:prstGeom prst="rect">
            <a:avLst/>
          </a:prstGeom>
        </p:spPr>
      </p:pic>
    </p:spTree>
    <p:extLst>
      <p:ext uri="{BB962C8B-B14F-4D97-AF65-F5344CB8AC3E}">
        <p14:creationId xmlns:p14="http://schemas.microsoft.com/office/powerpoint/2010/main" val="1461599496"/>
      </p:ext>
    </p:extLst>
  </p:cSld>
  <p:clrMapOvr>
    <a:masterClrMapping/>
  </p:clrMapOvr>
</p:sld>
</file>

<file path=ppt/theme/theme1.xml><?xml version="1.0" encoding="utf-8"?>
<a:theme xmlns:a="http://schemas.openxmlformats.org/drawingml/2006/main" name="Kent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297</TotalTime>
  <Words>585</Words>
  <Application>Microsoft Office PowerPoint</Application>
  <PresentationFormat>Presentación en pantalla (16:9)</PresentationFormat>
  <Paragraphs>87</Paragraphs>
  <Slides>15</Slides>
  <Notes>13</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Lato Light</vt:lpstr>
      <vt:lpstr>Roboto Slab Light</vt:lpstr>
      <vt:lpstr>STXinwei</vt:lpstr>
      <vt:lpstr>Arial</vt:lpstr>
      <vt:lpstr>Times New Roman</vt:lpstr>
      <vt:lpstr>Kent template</vt:lpstr>
      <vt:lpstr>Unidad  I 1.2 Fases de un Proyecto de TI Integradora I</vt:lpstr>
      <vt:lpstr>Presentación de PowerPoint</vt:lpstr>
      <vt:lpstr>Fase Inicial </vt:lpstr>
      <vt:lpstr>Fases Intermedias </vt:lpstr>
      <vt:lpstr>Plan Integral del proyecto </vt:lpstr>
      <vt:lpstr>Fase Final </vt:lpstr>
      <vt:lpstr>Características de los ciclos de vida del proyecto </vt:lpstr>
      <vt:lpstr>Entregables </vt:lpstr>
      <vt:lpstr>Fase de planificación ¿Qué hacer?</vt:lpstr>
      <vt:lpstr>Fase de diseño (¿cómo hacerlo? Soluciones en coste, tiempo y calidad)</vt:lpstr>
      <vt:lpstr>Fase de construcción y adaptación </vt:lpstr>
      <vt:lpstr>Fase de evaluación (Operación y mantenimiento) </vt:lpstr>
      <vt:lpstr>Conclusiones  </vt:lpstr>
      <vt:lpstr>Material de apoyo </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Fases de un Proyecto de TI</dc:title>
  <dc:creator>Mitzi</dc:creator>
  <cp:lastModifiedBy>MITZI</cp:lastModifiedBy>
  <cp:revision>23</cp:revision>
  <dcterms:modified xsi:type="dcterms:W3CDTF">2018-05-25T13:51:52Z</dcterms:modified>
</cp:coreProperties>
</file>