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9"/>
  </p:notesMasterIdLst>
  <p:sldIdLst>
    <p:sldId id="256" r:id="rId2"/>
    <p:sldId id="295" r:id="rId3"/>
    <p:sldId id="257" r:id="rId4"/>
    <p:sldId id="259" r:id="rId5"/>
    <p:sldId id="261" r:id="rId6"/>
    <p:sldId id="263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4" r:id="rId16"/>
    <p:sldId id="293" r:id="rId17"/>
    <p:sldId id="284" r:id="rId18"/>
  </p:sldIdLst>
  <p:sldSz cx="9144000" cy="5143500" type="screen16x9"/>
  <p:notesSz cx="6858000" cy="9144000"/>
  <p:embeddedFontLst>
    <p:embeddedFont>
      <p:font typeface="Muli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Nixie One" panose="020B0604020202020204" charset="0"/>
      <p:regular r:id="rId28"/>
    </p:embeddedFont>
    <p:embeddedFont>
      <p:font typeface="Helvetica Neue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9D0F7E-3FB7-46A0-A0D2-E93B2173B95A}">
  <a:tblStyle styleId="{CB9D0F7E-3FB7-46A0-A0D2-E93B2173B95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2A8829-97CC-49B7-A6D9-48AED0136B00}" type="doc">
      <dgm:prSet loTypeId="urn:microsoft.com/office/officeart/2005/8/layout/hierarchy1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8EA8E03F-FBE5-4C7C-A95E-FACB5B1D4A13}">
      <dgm:prSet phldrT="[Texto]" custT="1"/>
      <dgm:spPr/>
      <dgm:t>
        <a:bodyPr/>
        <a:lstStyle/>
        <a:p>
          <a:r>
            <a:rPr lang="es-ES" sz="2800"/>
            <a:t>Unidades temáticas</a:t>
          </a:r>
        </a:p>
      </dgm:t>
    </dgm:pt>
    <dgm:pt modelId="{B68558ED-6928-48BE-BB37-8ADFF21C5757}" type="parTrans" cxnId="{293321A7-E74F-4092-A6DF-61B112FCC037}">
      <dgm:prSet/>
      <dgm:spPr/>
      <dgm:t>
        <a:bodyPr/>
        <a:lstStyle/>
        <a:p>
          <a:endParaRPr lang="es-ES"/>
        </a:p>
      </dgm:t>
    </dgm:pt>
    <dgm:pt modelId="{4A7222EA-FF76-4EE5-ADF0-3AB49BB5DD36}" type="sibTrans" cxnId="{293321A7-E74F-4092-A6DF-61B112FCC037}">
      <dgm:prSet/>
      <dgm:spPr/>
      <dgm:t>
        <a:bodyPr/>
        <a:lstStyle/>
        <a:p>
          <a:endParaRPr lang="es-ES"/>
        </a:p>
      </dgm:t>
    </dgm:pt>
    <dgm:pt modelId="{FD38D8B3-D5AC-466F-9DCB-6BD883AC17A3}">
      <dgm:prSet phldrT="[Texto]"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S" sz="2400"/>
            <a:t>Unidad I</a:t>
          </a:r>
        </a:p>
      </dgm:t>
    </dgm:pt>
    <dgm:pt modelId="{DD628D27-2422-4659-8058-CDC3906D8F81}" type="parTrans" cxnId="{23B447FA-42ED-4625-907B-BC9803899287}">
      <dgm:prSet/>
      <dgm:spPr/>
      <dgm:t>
        <a:bodyPr/>
        <a:lstStyle/>
        <a:p>
          <a:endParaRPr lang="es-ES"/>
        </a:p>
      </dgm:t>
    </dgm:pt>
    <dgm:pt modelId="{A3372865-D67C-4B4F-8D16-1188B45A222A}" type="sibTrans" cxnId="{23B447FA-42ED-4625-907B-BC9803899287}">
      <dgm:prSet/>
      <dgm:spPr/>
      <dgm:t>
        <a:bodyPr/>
        <a:lstStyle/>
        <a:p>
          <a:endParaRPr lang="es-ES"/>
        </a:p>
      </dgm:t>
    </dgm:pt>
    <dgm:pt modelId="{5450B9C6-DAC7-4F16-A1F6-62EC616B3813}">
      <dgm:prSet phldrT="[Texto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S"/>
            <a:t>1.1 Roles y actividades</a:t>
          </a:r>
        </a:p>
      </dgm:t>
    </dgm:pt>
    <dgm:pt modelId="{4C99C2BA-72A4-498F-BCB3-D895F0B65752}" type="parTrans" cxnId="{75EC0B29-EA6B-4CE6-B897-F769B580C85D}">
      <dgm:prSet/>
      <dgm:spPr/>
      <dgm:t>
        <a:bodyPr/>
        <a:lstStyle/>
        <a:p>
          <a:endParaRPr lang="es-ES"/>
        </a:p>
      </dgm:t>
    </dgm:pt>
    <dgm:pt modelId="{B950D46C-9695-479F-B452-A9B78EAF4FDB}" type="sibTrans" cxnId="{75EC0B29-EA6B-4CE6-B897-F769B580C85D}">
      <dgm:prSet/>
      <dgm:spPr/>
      <dgm:t>
        <a:bodyPr/>
        <a:lstStyle/>
        <a:p>
          <a:endParaRPr lang="es-ES"/>
        </a:p>
      </dgm:t>
    </dgm:pt>
    <dgm:pt modelId="{E3DCCBE0-7671-43C6-A78E-20E6149B76E5}">
      <dgm:prSet phldrT="[Texto]"/>
      <dgm:spPr>
        <a:solidFill>
          <a:schemeClr val="bg1">
            <a:alpha val="89804"/>
          </a:schemeClr>
        </a:solidFill>
      </dgm:spPr>
      <dgm:t>
        <a:bodyPr/>
        <a:lstStyle/>
        <a:p>
          <a:r>
            <a:rPr lang="es-ES"/>
            <a:t>1.2 Proyectos</a:t>
          </a:r>
        </a:p>
      </dgm:t>
    </dgm:pt>
    <dgm:pt modelId="{40D67CD9-21BE-4393-963B-40C2835B1690}" type="parTrans" cxnId="{D96D9E4B-A7A6-43C8-B80F-6BA27B61AAA3}">
      <dgm:prSet/>
      <dgm:spPr/>
      <dgm:t>
        <a:bodyPr/>
        <a:lstStyle/>
        <a:p>
          <a:endParaRPr lang="es-ES"/>
        </a:p>
      </dgm:t>
    </dgm:pt>
    <dgm:pt modelId="{67049987-01BD-44B8-A452-1521394EF6FF}" type="sibTrans" cxnId="{D96D9E4B-A7A6-43C8-B80F-6BA27B61AAA3}">
      <dgm:prSet/>
      <dgm:spPr/>
      <dgm:t>
        <a:bodyPr/>
        <a:lstStyle/>
        <a:p>
          <a:endParaRPr lang="es-ES"/>
        </a:p>
      </dgm:t>
    </dgm:pt>
    <dgm:pt modelId="{270870EA-5BB0-4FA1-ABF1-2E9353C98932}">
      <dgm:prSet phldrT="[Texto]" custT="1"/>
      <dgm:spPr/>
      <dgm:t>
        <a:bodyPr/>
        <a:lstStyle/>
        <a:p>
          <a:r>
            <a:rPr lang="es-ES" sz="2400"/>
            <a:t>Unidad II</a:t>
          </a:r>
        </a:p>
      </dgm:t>
    </dgm:pt>
    <dgm:pt modelId="{E83D820A-47DB-4132-B056-7EA3DD8C751D}" type="parTrans" cxnId="{E8062599-8E0B-4221-9D55-2E911245C15B}">
      <dgm:prSet/>
      <dgm:spPr/>
      <dgm:t>
        <a:bodyPr/>
        <a:lstStyle/>
        <a:p>
          <a:endParaRPr lang="es-ES"/>
        </a:p>
      </dgm:t>
    </dgm:pt>
    <dgm:pt modelId="{FF4895E2-A85B-4396-B38F-18EEB99B4AA3}" type="sibTrans" cxnId="{E8062599-8E0B-4221-9D55-2E911245C15B}">
      <dgm:prSet/>
      <dgm:spPr/>
      <dgm:t>
        <a:bodyPr/>
        <a:lstStyle/>
        <a:p>
          <a:endParaRPr lang="es-ES"/>
        </a:p>
      </dgm:t>
    </dgm:pt>
    <dgm:pt modelId="{3298C427-0BA5-4A36-8D5A-4D2F775E73CC}">
      <dgm:prSet phldrT="[Texto]"/>
      <dgm:spPr/>
      <dgm:t>
        <a:bodyPr/>
        <a:lstStyle/>
        <a:p>
          <a:r>
            <a:rPr lang="es-ES"/>
            <a:t>2.1 Definición del proyecto</a:t>
          </a:r>
        </a:p>
      </dgm:t>
    </dgm:pt>
    <dgm:pt modelId="{DC70C49C-52DE-44CD-88AC-3D7932252910}" type="parTrans" cxnId="{27B5D210-68AA-4BEE-BADD-93EC6C10FA41}">
      <dgm:prSet/>
      <dgm:spPr/>
      <dgm:t>
        <a:bodyPr/>
        <a:lstStyle/>
        <a:p>
          <a:endParaRPr lang="es-ES"/>
        </a:p>
      </dgm:t>
    </dgm:pt>
    <dgm:pt modelId="{A7A0BC44-F1AF-4CB3-8C30-936F204FA373}" type="sibTrans" cxnId="{27B5D210-68AA-4BEE-BADD-93EC6C10FA41}">
      <dgm:prSet/>
      <dgm:spPr/>
      <dgm:t>
        <a:bodyPr/>
        <a:lstStyle/>
        <a:p>
          <a:endParaRPr lang="es-ES"/>
        </a:p>
      </dgm:t>
    </dgm:pt>
    <dgm:pt modelId="{B6E41019-5B49-4E3C-BEBA-456AE604CDEA}">
      <dgm:prSet/>
      <dgm:spPr/>
      <dgm:t>
        <a:bodyPr/>
        <a:lstStyle/>
        <a:p>
          <a:r>
            <a:rPr lang="es-ES"/>
            <a:t>1.3 Bitácoras</a:t>
          </a:r>
        </a:p>
      </dgm:t>
    </dgm:pt>
    <dgm:pt modelId="{BEDDD327-595D-4485-A4FF-8BB6DE596E89}" type="parTrans" cxnId="{259F34D2-2AA2-4C82-BF5A-9F240A320341}">
      <dgm:prSet/>
      <dgm:spPr/>
      <dgm:t>
        <a:bodyPr/>
        <a:lstStyle/>
        <a:p>
          <a:endParaRPr lang="es-ES"/>
        </a:p>
      </dgm:t>
    </dgm:pt>
    <dgm:pt modelId="{BFAB8632-35D4-4936-9B2C-F61A02A4CD0A}" type="sibTrans" cxnId="{259F34D2-2AA2-4C82-BF5A-9F240A320341}">
      <dgm:prSet/>
      <dgm:spPr/>
      <dgm:t>
        <a:bodyPr/>
        <a:lstStyle/>
        <a:p>
          <a:endParaRPr lang="es-ES"/>
        </a:p>
      </dgm:t>
    </dgm:pt>
    <dgm:pt modelId="{336359E6-89A8-4032-A9B8-318006E7500E}">
      <dgm:prSet/>
      <dgm:spPr/>
      <dgm:t>
        <a:bodyPr/>
        <a:lstStyle/>
        <a:p>
          <a:r>
            <a:rPr lang="es-ES"/>
            <a:t>2.2 Desarrollo del proyecto</a:t>
          </a:r>
        </a:p>
      </dgm:t>
    </dgm:pt>
    <dgm:pt modelId="{5693F9DD-3943-44CE-80D1-6FB77EBD4E71}" type="parTrans" cxnId="{E42D45C8-3B2E-4087-A171-624F96994A70}">
      <dgm:prSet/>
      <dgm:spPr/>
      <dgm:t>
        <a:bodyPr/>
        <a:lstStyle/>
        <a:p>
          <a:endParaRPr lang="es-ES"/>
        </a:p>
      </dgm:t>
    </dgm:pt>
    <dgm:pt modelId="{F339ED09-94AD-4832-8C43-B127A3812D4F}" type="sibTrans" cxnId="{E42D45C8-3B2E-4087-A171-624F96994A70}">
      <dgm:prSet/>
      <dgm:spPr/>
      <dgm:t>
        <a:bodyPr/>
        <a:lstStyle/>
        <a:p>
          <a:endParaRPr lang="es-ES"/>
        </a:p>
      </dgm:t>
    </dgm:pt>
    <dgm:pt modelId="{5404EC09-ACEA-4F16-9539-0183AF0F41DC}">
      <dgm:prSet/>
      <dgm:spPr/>
      <dgm:t>
        <a:bodyPr/>
        <a:lstStyle/>
        <a:p>
          <a:r>
            <a:rPr lang="es-ES"/>
            <a:t>2.3 Cierre del proyecto</a:t>
          </a:r>
        </a:p>
      </dgm:t>
    </dgm:pt>
    <dgm:pt modelId="{92235D1C-6E73-4A3A-9C58-835A6660B70C}" type="parTrans" cxnId="{31F6AEF9-9DF0-401E-AE89-B6739039869D}">
      <dgm:prSet/>
      <dgm:spPr/>
      <dgm:t>
        <a:bodyPr/>
        <a:lstStyle/>
        <a:p>
          <a:endParaRPr lang="es-ES"/>
        </a:p>
      </dgm:t>
    </dgm:pt>
    <dgm:pt modelId="{F71060D3-8A14-461D-A669-023D776E7BB8}" type="sibTrans" cxnId="{31F6AEF9-9DF0-401E-AE89-B6739039869D}">
      <dgm:prSet/>
      <dgm:spPr/>
      <dgm:t>
        <a:bodyPr/>
        <a:lstStyle/>
        <a:p>
          <a:endParaRPr lang="es-ES"/>
        </a:p>
      </dgm:t>
    </dgm:pt>
    <dgm:pt modelId="{D6CF0BD1-2307-40B2-83F3-3994C001E3CB}" type="pres">
      <dgm:prSet presAssocID="{BE2A8829-97CC-49B7-A6D9-48AED0136B0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8F99D978-2726-4350-8D30-A8EC45FFE770}" type="pres">
      <dgm:prSet presAssocID="{8EA8E03F-FBE5-4C7C-A95E-FACB5B1D4A13}" presName="hierRoot1" presStyleCnt="0"/>
      <dgm:spPr/>
    </dgm:pt>
    <dgm:pt modelId="{37F00E6E-14E1-4068-93DE-1A1BD0070472}" type="pres">
      <dgm:prSet presAssocID="{8EA8E03F-FBE5-4C7C-A95E-FACB5B1D4A13}" presName="composite" presStyleCnt="0"/>
      <dgm:spPr/>
    </dgm:pt>
    <dgm:pt modelId="{C3587731-DA65-4EE3-87A4-1881D4E60936}" type="pres">
      <dgm:prSet presAssocID="{8EA8E03F-FBE5-4C7C-A95E-FACB5B1D4A13}" presName="background" presStyleLbl="node0" presStyleIdx="0" presStyleCnt="1"/>
      <dgm:spPr/>
    </dgm:pt>
    <dgm:pt modelId="{56BF0823-02E9-42EF-A750-BF59AAF8C78D}" type="pres">
      <dgm:prSet presAssocID="{8EA8E03F-FBE5-4C7C-A95E-FACB5B1D4A13}" presName="text" presStyleLbl="fgAcc0" presStyleIdx="0" presStyleCnt="1" custScaleX="142576" custScaleY="11287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FDFDA40-F150-4F26-A092-CC2086F1B8C9}" type="pres">
      <dgm:prSet presAssocID="{8EA8E03F-FBE5-4C7C-A95E-FACB5B1D4A13}" presName="hierChild2" presStyleCnt="0"/>
      <dgm:spPr/>
    </dgm:pt>
    <dgm:pt modelId="{78BB48C8-15D6-41F8-AE20-CDA0A5EBDC25}" type="pres">
      <dgm:prSet presAssocID="{DD628D27-2422-4659-8058-CDC3906D8F81}" presName="Name10" presStyleLbl="parChTrans1D2" presStyleIdx="0" presStyleCnt="2"/>
      <dgm:spPr/>
      <dgm:t>
        <a:bodyPr/>
        <a:lstStyle/>
        <a:p>
          <a:endParaRPr lang="es-MX"/>
        </a:p>
      </dgm:t>
    </dgm:pt>
    <dgm:pt modelId="{86D7CF86-B7C6-4800-8D7C-04822E9DEAC6}" type="pres">
      <dgm:prSet presAssocID="{FD38D8B3-D5AC-466F-9DCB-6BD883AC17A3}" presName="hierRoot2" presStyleCnt="0"/>
      <dgm:spPr/>
    </dgm:pt>
    <dgm:pt modelId="{1039FE47-BDFD-4C36-8E6B-DF9746B5693C}" type="pres">
      <dgm:prSet presAssocID="{FD38D8B3-D5AC-466F-9DCB-6BD883AC17A3}" presName="composite2" presStyleCnt="0"/>
      <dgm:spPr/>
    </dgm:pt>
    <dgm:pt modelId="{E9471D4C-058D-4700-9368-83963DAD39CC}" type="pres">
      <dgm:prSet presAssocID="{FD38D8B3-D5AC-466F-9DCB-6BD883AC17A3}" presName="background2" presStyleLbl="node2" presStyleIdx="0" presStyleCnt="2"/>
      <dgm:spPr/>
    </dgm:pt>
    <dgm:pt modelId="{E22956BB-08A6-4F95-8AD2-9167827ECD96}" type="pres">
      <dgm:prSet presAssocID="{FD38D8B3-D5AC-466F-9DCB-6BD883AC17A3}" presName="text2" presStyleLbl="fgAcc2" presStyleIdx="0" presStyleCnt="2" custScaleX="12608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2476AF7-8308-4161-8EA7-42A3150CD135}" type="pres">
      <dgm:prSet presAssocID="{FD38D8B3-D5AC-466F-9DCB-6BD883AC17A3}" presName="hierChild3" presStyleCnt="0"/>
      <dgm:spPr/>
    </dgm:pt>
    <dgm:pt modelId="{A7E915FE-2ADB-498E-9E73-C05B870159B8}" type="pres">
      <dgm:prSet presAssocID="{4C99C2BA-72A4-498F-BCB3-D895F0B65752}" presName="Name17" presStyleLbl="parChTrans1D3" presStyleIdx="0" presStyleCnt="6"/>
      <dgm:spPr/>
      <dgm:t>
        <a:bodyPr/>
        <a:lstStyle/>
        <a:p>
          <a:endParaRPr lang="es-MX"/>
        </a:p>
      </dgm:t>
    </dgm:pt>
    <dgm:pt modelId="{D59E7DB0-694A-4AE0-B48C-A6A3826FA6CE}" type="pres">
      <dgm:prSet presAssocID="{5450B9C6-DAC7-4F16-A1F6-62EC616B3813}" presName="hierRoot3" presStyleCnt="0"/>
      <dgm:spPr/>
    </dgm:pt>
    <dgm:pt modelId="{4C8528ED-7FFA-46AC-966E-43DEA1E67490}" type="pres">
      <dgm:prSet presAssocID="{5450B9C6-DAC7-4F16-A1F6-62EC616B3813}" presName="composite3" presStyleCnt="0"/>
      <dgm:spPr/>
    </dgm:pt>
    <dgm:pt modelId="{85767C0C-66D4-4578-90F1-60D657F43C9E}" type="pres">
      <dgm:prSet presAssocID="{5450B9C6-DAC7-4F16-A1F6-62EC616B3813}" presName="background3" presStyleLbl="node3" presStyleIdx="0" presStyleCnt="6"/>
      <dgm:spPr/>
    </dgm:pt>
    <dgm:pt modelId="{DC003F78-534C-4A05-8785-B5DBC7BEFB57}" type="pres">
      <dgm:prSet presAssocID="{5450B9C6-DAC7-4F16-A1F6-62EC616B3813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089EC44-E5CC-48A4-A47F-6064F7DD7628}" type="pres">
      <dgm:prSet presAssocID="{5450B9C6-DAC7-4F16-A1F6-62EC616B3813}" presName="hierChild4" presStyleCnt="0"/>
      <dgm:spPr/>
    </dgm:pt>
    <dgm:pt modelId="{8B75F63C-210F-4E39-BA00-F504241D8F82}" type="pres">
      <dgm:prSet presAssocID="{40D67CD9-21BE-4393-963B-40C2835B1690}" presName="Name17" presStyleLbl="parChTrans1D3" presStyleIdx="1" presStyleCnt="6"/>
      <dgm:spPr/>
      <dgm:t>
        <a:bodyPr/>
        <a:lstStyle/>
        <a:p>
          <a:endParaRPr lang="es-MX"/>
        </a:p>
      </dgm:t>
    </dgm:pt>
    <dgm:pt modelId="{5965E555-7165-4285-893F-55C922D2476C}" type="pres">
      <dgm:prSet presAssocID="{E3DCCBE0-7671-43C6-A78E-20E6149B76E5}" presName="hierRoot3" presStyleCnt="0"/>
      <dgm:spPr/>
    </dgm:pt>
    <dgm:pt modelId="{79A091EF-2A46-47E3-B319-A93370CB7A03}" type="pres">
      <dgm:prSet presAssocID="{E3DCCBE0-7671-43C6-A78E-20E6149B76E5}" presName="composite3" presStyleCnt="0"/>
      <dgm:spPr/>
    </dgm:pt>
    <dgm:pt modelId="{D9AF22B9-ED36-411A-945A-DA919476D847}" type="pres">
      <dgm:prSet presAssocID="{E3DCCBE0-7671-43C6-A78E-20E6149B76E5}" presName="background3" presStyleLbl="node3" presStyleIdx="1" presStyleCnt="6"/>
      <dgm:spPr/>
    </dgm:pt>
    <dgm:pt modelId="{B535FEAC-3BE5-4EA8-90AC-FA102D3306BC}" type="pres">
      <dgm:prSet presAssocID="{E3DCCBE0-7671-43C6-A78E-20E6149B76E5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7068065-EDAC-41C2-A9D4-9F6AA0428DD7}" type="pres">
      <dgm:prSet presAssocID="{E3DCCBE0-7671-43C6-A78E-20E6149B76E5}" presName="hierChild4" presStyleCnt="0"/>
      <dgm:spPr/>
    </dgm:pt>
    <dgm:pt modelId="{CCB1BB47-0E7E-4B4A-A5A6-C1A320605ACF}" type="pres">
      <dgm:prSet presAssocID="{BEDDD327-595D-4485-A4FF-8BB6DE596E89}" presName="Name17" presStyleLbl="parChTrans1D3" presStyleIdx="2" presStyleCnt="6"/>
      <dgm:spPr/>
      <dgm:t>
        <a:bodyPr/>
        <a:lstStyle/>
        <a:p>
          <a:endParaRPr lang="es-MX"/>
        </a:p>
      </dgm:t>
    </dgm:pt>
    <dgm:pt modelId="{6B3F6240-EB4B-4D0F-ABE0-8A3DE48A81A3}" type="pres">
      <dgm:prSet presAssocID="{B6E41019-5B49-4E3C-BEBA-456AE604CDEA}" presName="hierRoot3" presStyleCnt="0"/>
      <dgm:spPr/>
    </dgm:pt>
    <dgm:pt modelId="{730098D1-D9BD-41B0-BEB4-F854CA1E6E7C}" type="pres">
      <dgm:prSet presAssocID="{B6E41019-5B49-4E3C-BEBA-456AE604CDEA}" presName="composite3" presStyleCnt="0"/>
      <dgm:spPr/>
    </dgm:pt>
    <dgm:pt modelId="{C830E9C3-17C8-4B6E-8989-89D66C8D8485}" type="pres">
      <dgm:prSet presAssocID="{B6E41019-5B49-4E3C-BEBA-456AE604CDEA}" presName="background3" presStyleLbl="node3" presStyleIdx="2" presStyleCnt="6"/>
      <dgm:spPr/>
    </dgm:pt>
    <dgm:pt modelId="{0C23D977-518E-4809-9FF8-B42756B2DA98}" type="pres">
      <dgm:prSet presAssocID="{B6E41019-5B49-4E3C-BEBA-456AE604CDEA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2E448B4-FD33-4A86-9D3B-05C1CF9CAC7B}" type="pres">
      <dgm:prSet presAssocID="{B6E41019-5B49-4E3C-BEBA-456AE604CDEA}" presName="hierChild4" presStyleCnt="0"/>
      <dgm:spPr/>
    </dgm:pt>
    <dgm:pt modelId="{B5BA8B48-72BB-488A-8FC2-5C13B58227E8}" type="pres">
      <dgm:prSet presAssocID="{E83D820A-47DB-4132-B056-7EA3DD8C751D}" presName="Name10" presStyleLbl="parChTrans1D2" presStyleIdx="1" presStyleCnt="2"/>
      <dgm:spPr/>
      <dgm:t>
        <a:bodyPr/>
        <a:lstStyle/>
        <a:p>
          <a:endParaRPr lang="es-MX"/>
        </a:p>
      </dgm:t>
    </dgm:pt>
    <dgm:pt modelId="{430EE68E-2819-4B4C-B3AA-DC85028382F4}" type="pres">
      <dgm:prSet presAssocID="{270870EA-5BB0-4FA1-ABF1-2E9353C98932}" presName="hierRoot2" presStyleCnt="0"/>
      <dgm:spPr/>
    </dgm:pt>
    <dgm:pt modelId="{6C8E6E22-2777-499C-964D-DFADC4CD6E41}" type="pres">
      <dgm:prSet presAssocID="{270870EA-5BB0-4FA1-ABF1-2E9353C98932}" presName="composite2" presStyleCnt="0"/>
      <dgm:spPr/>
    </dgm:pt>
    <dgm:pt modelId="{839E2F99-0145-4859-BC6B-64532E8DF912}" type="pres">
      <dgm:prSet presAssocID="{270870EA-5BB0-4FA1-ABF1-2E9353C98932}" presName="background2" presStyleLbl="node2" presStyleIdx="1" presStyleCnt="2"/>
      <dgm:spPr/>
    </dgm:pt>
    <dgm:pt modelId="{7E1C6BCE-FB5A-4AD2-9C65-961AAB8180B2}" type="pres">
      <dgm:prSet presAssocID="{270870EA-5BB0-4FA1-ABF1-2E9353C98932}" presName="text2" presStyleLbl="fgAcc2" presStyleIdx="1" presStyleCnt="2" custScaleX="12385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5B05704-EA74-4B45-BEB1-C3490B457279}" type="pres">
      <dgm:prSet presAssocID="{270870EA-5BB0-4FA1-ABF1-2E9353C98932}" presName="hierChild3" presStyleCnt="0"/>
      <dgm:spPr/>
    </dgm:pt>
    <dgm:pt modelId="{99E482D2-797B-483A-AC73-18CC0EBE00EA}" type="pres">
      <dgm:prSet presAssocID="{DC70C49C-52DE-44CD-88AC-3D7932252910}" presName="Name17" presStyleLbl="parChTrans1D3" presStyleIdx="3" presStyleCnt="6"/>
      <dgm:spPr/>
      <dgm:t>
        <a:bodyPr/>
        <a:lstStyle/>
        <a:p>
          <a:endParaRPr lang="es-MX"/>
        </a:p>
      </dgm:t>
    </dgm:pt>
    <dgm:pt modelId="{BE73CF7D-BC23-4DC8-B9E7-5F12F6514C4D}" type="pres">
      <dgm:prSet presAssocID="{3298C427-0BA5-4A36-8D5A-4D2F775E73CC}" presName="hierRoot3" presStyleCnt="0"/>
      <dgm:spPr/>
    </dgm:pt>
    <dgm:pt modelId="{D33EC02C-765E-4519-A06F-58835FCAA1C4}" type="pres">
      <dgm:prSet presAssocID="{3298C427-0BA5-4A36-8D5A-4D2F775E73CC}" presName="composite3" presStyleCnt="0"/>
      <dgm:spPr/>
    </dgm:pt>
    <dgm:pt modelId="{1FB64AE3-FDD1-4969-A2B6-8D013551F5E2}" type="pres">
      <dgm:prSet presAssocID="{3298C427-0BA5-4A36-8D5A-4D2F775E73CC}" presName="background3" presStyleLbl="node3" presStyleIdx="3" presStyleCnt="6"/>
      <dgm:spPr/>
    </dgm:pt>
    <dgm:pt modelId="{AA0E44C5-D811-4F48-96FF-2A49219B78E1}" type="pres">
      <dgm:prSet presAssocID="{3298C427-0BA5-4A36-8D5A-4D2F775E73CC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573C80A-4402-4446-9604-CE472E605864}" type="pres">
      <dgm:prSet presAssocID="{3298C427-0BA5-4A36-8D5A-4D2F775E73CC}" presName="hierChild4" presStyleCnt="0"/>
      <dgm:spPr/>
    </dgm:pt>
    <dgm:pt modelId="{3CC50F2F-61C0-48AF-9C5B-CE9841C94D59}" type="pres">
      <dgm:prSet presAssocID="{5693F9DD-3943-44CE-80D1-6FB77EBD4E71}" presName="Name17" presStyleLbl="parChTrans1D3" presStyleIdx="4" presStyleCnt="6"/>
      <dgm:spPr/>
      <dgm:t>
        <a:bodyPr/>
        <a:lstStyle/>
        <a:p>
          <a:endParaRPr lang="es-MX"/>
        </a:p>
      </dgm:t>
    </dgm:pt>
    <dgm:pt modelId="{B56B0CC1-C81A-464D-A3B8-6A2057ED5AAE}" type="pres">
      <dgm:prSet presAssocID="{336359E6-89A8-4032-A9B8-318006E7500E}" presName="hierRoot3" presStyleCnt="0"/>
      <dgm:spPr/>
    </dgm:pt>
    <dgm:pt modelId="{6B058071-E958-4688-AE7C-63C424BFDC64}" type="pres">
      <dgm:prSet presAssocID="{336359E6-89A8-4032-A9B8-318006E7500E}" presName="composite3" presStyleCnt="0"/>
      <dgm:spPr/>
    </dgm:pt>
    <dgm:pt modelId="{ADCF1D50-C2F9-442F-917D-C00AA5EF9953}" type="pres">
      <dgm:prSet presAssocID="{336359E6-89A8-4032-A9B8-318006E7500E}" presName="background3" presStyleLbl="node3" presStyleIdx="4" presStyleCnt="6"/>
      <dgm:spPr/>
    </dgm:pt>
    <dgm:pt modelId="{4925389F-264B-4DCA-A62D-809BB37FB1ED}" type="pres">
      <dgm:prSet presAssocID="{336359E6-89A8-4032-A9B8-318006E7500E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835897B-90D7-4E65-AA21-448FA5F43E16}" type="pres">
      <dgm:prSet presAssocID="{336359E6-89A8-4032-A9B8-318006E7500E}" presName="hierChild4" presStyleCnt="0"/>
      <dgm:spPr/>
    </dgm:pt>
    <dgm:pt modelId="{42D57365-6FFE-4812-B806-E2504C2EA075}" type="pres">
      <dgm:prSet presAssocID="{92235D1C-6E73-4A3A-9C58-835A6660B70C}" presName="Name17" presStyleLbl="parChTrans1D3" presStyleIdx="5" presStyleCnt="6"/>
      <dgm:spPr/>
      <dgm:t>
        <a:bodyPr/>
        <a:lstStyle/>
        <a:p>
          <a:endParaRPr lang="es-MX"/>
        </a:p>
      </dgm:t>
    </dgm:pt>
    <dgm:pt modelId="{E59C269E-F4D0-4839-AB29-5553AA9535ED}" type="pres">
      <dgm:prSet presAssocID="{5404EC09-ACEA-4F16-9539-0183AF0F41DC}" presName="hierRoot3" presStyleCnt="0"/>
      <dgm:spPr/>
    </dgm:pt>
    <dgm:pt modelId="{C89289D6-807F-4CEC-928A-521C5FB959B8}" type="pres">
      <dgm:prSet presAssocID="{5404EC09-ACEA-4F16-9539-0183AF0F41DC}" presName="composite3" presStyleCnt="0"/>
      <dgm:spPr/>
    </dgm:pt>
    <dgm:pt modelId="{D6223006-E131-4DC6-9F33-0271D5AD30C7}" type="pres">
      <dgm:prSet presAssocID="{5404EC09-ACEA-4F16-9539-0183AF0F41DC}" presName="background3" presStyleLbl="node3" presStyleIdx="5" presStyleCnt="6"/>
      <dgm:spPr/>
    </dgm:pt>
    <dgm:pt modelId="{28913530-1624-47C4-9753-FDAF5112899C}" type="pres">
      <dgm:prSet presAssocID="{5404EC09-ACEA-4F16-9539-0183AF0F41DC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E0D6506-8C9B-4532-AD84-FCC710C33CA2}" type="pres">
      <dgm:prSet presAssocID="{5404EC09-ACEA-4F16-9539-0183AF0F41DC}" presName="hierChild4" presStyleCnt="0"/>
      <dgm:spPr/>
    </dgm:pt>
  </dgm:ptLst>
  <dgm:cxnLst>
    <dgm:cxn modelId="{2B8D3A92-24C6-4731-A13F-F4291AC7E634}" type="presOf" srcId="{5404EC09-ACEA-4F16-9539-0183AF0F41DC}" destId="{28913530-1624-47C4-9753-FDAF5112899C}" srcOrd="0" destOrd="0" presId="urn:microsoft.com/office/officeart/2005/8/layout/hierarchy1"/>
    <dgm:cxn modelId="{AB8C1C82-9C0D-4498-9969-F577ADE4A7E3}" type="presOf" srcId="{5450B9C6-DAC7-4F16-A1F6-62EC616B3813}" destId="{DC003F78-534C-4A05-8785-B5DBC7BEFB57}" srcOrd="0" destOrd="0" presId="urn:microsoft.com/office/officeart/2005/8/layout/hierarchy1"/>
    <dgm:cxn modelId="{F8DFB8A5-655C-40DE-AEA9-E028D92385B2}" type="presOf" srcId="{DC70C49C-52DE-44CD-88AC-3D7932252910}" destId="{99E482D2-797B-483A-AC73-18CC0EBE00EA}" srcOrd="0" destOrd="0" presId="urn:microsoft.com/office/officeart/2005/8/layout/hierarchy1"/>
    <dgm:cxn modelId="{27B5D210-68AA-4BEE-BADD-93EC6C10FA41}" srcId="{270870EA-5BB0-4FA1-ABF1-2E9353C98932}" destId="{3298C427-0BA5-4A36-8D5A-4D2F775E73CC}" srcOrd="0" destOrd="0" parTransId="{DC70C49C-52DE-44CD-88AC-3D7932252910}" sibTransId="{A7A0BC44-F1AF-4CB3-8C30-936F204FA373}"/>
    <dgm:cxn modelId="{39D896B5-7891-4867-A7CA-77A9B1CA6295}" type="presOf" srcId="{5693F9DD-3943-44CE-80D1-6FB77EBD4E71}" destId="{3CC50F2F-61C0-48AF-9C5B-CE9841C94D59}" srcOrd="0" destOrd="0" presId="urn:microsoft.com/office/officeart/2005/8/layout/hierarchy1"/>
    <dgm:cxn modelId="{D96D9E4B-A7A6-43C8-B80F-6BA27B61AAA3}" srcId="{FD38D8B3-D5AC-466F-9DCB-6BD883AC17A3}" destId="{E3DCCBE0-7671-43C6-A78E-20E6149B76E5}" srcOrd="1" destOrd="0" parTransId="{40D67CD9-21BE-4393-963B-40C2835B1690}" sibTransId="{67049987-01BD-44B8-A452-1521394EF6FF}"/>
    <dgm:cxn modelId="{E42D45C8-3B2E-4087-A171-624F96994A70}" srcId="{270870EA-5BB0-4FA1-ABF1-2E9353C98932}" destId="{336359E6-89A8-4032-A9B8-318006E7500E}" srcOrd="1" destOrd="0" parTransId="{5693F9DD-3943-44CE-80D1-6FB77EBD4E71}" sibTransId="{F339ED09-94AD-4832-8C43-B127A3812D4F}"/>
    <dgm:cxn modelId="{8DBDB473-A803-466D-897D-0A4DF0BEFC22}" type="presOf" srcId="{8EA8E03F-FBE5-4C7C-A95E-FACB5B1D4A13}" destId="{56BF0823-02E9-42EF-A750-BF59AAF8C78D}" srcOrd="0" destOrd="0" presId="urn:microsoft.com/office/officeart/2005/8/layout/hierarchy1"/>
    <dgm:cxn modelId="{FC26AE12-B2F3-4AFF-922F-3990C8763C34}" type="presOf" srcId="{92235D1C-6E73-4A3A-9C58-835A6660B70C}" destId="{42D57365-6FFE-4812-B806-E2504C2EA075}" srcOrd="0" destOrd="0" presId="urn:microsoft.com/office/officeart/2005/8/layout/hierarchy1"/>
    <dgm:cxn modelId="{9D279342-1DC3-45E7-A8C5-71ABB762C925}" type="presOf" srcId="{B6E41019-5B49-4E3C-BEBA-456AE604CDEA}" destId="{0C23D977-518E-4809-9FF8-B42756B2DA98}" srcOrd="0" destOrd="0" presId="urn:microsoft.com/office/officeart/2005/8/layout/hierarchy1"/>
    <dgm:cxn modelId="{EE1CF911-A526-4D9A-94ED-C726B4C92828}" type="presOf" srcId="{4C99C2BA-72A4-498F-BCB3-D895F0B65752}" destId="{A7E915FE-2ADB-498E-9E73-C05B870159B8}" srcOrd="0" destOrd="0" presId="urn:microsoft.com/office/officeart/2005/8/layout/hierarchy1"/>
    <dgm:cxn modelId="{B92048E2-BEBF-4849-B71F-1A8C138B872E}" type="presOf" srcId="{40D67CD9-21BE-4393-963B-40C2835B1690}" destId="{8B75F63C-210F-4E39-BA00-F504241D8F82}" srcOrd="0" destOrd="0" presId="urn:microsoft.com/office/officeart/2005/8/layout/hierarchy1"/>
    <dgm:cxn modelId="{23B447FA-42ED-4625-907B-BC9803899287}" srcId="{8EA8E03F-FBE5-4C7C-A95E-FACB5B1D4A13}" destId="{FD38D8B3-D5AC-466F-9DCB-6BD883AC17A3}" srcOrd="0" destOrd="0" parTransId="{DD628D27-2422-4659-8058-CDC3906D8F81}" sibTransId="{A3372865-D67C-4B4F-8D16-1188B45A222A}"/>
    <dgm:cxn modelId="{78CED868-7BCD-4F9B-9DA9-32BDCE783105}" type="presOf" srcId="{DD628D27-2422-4659-8058-CDC3906D8F81}" destId="{78BB48C8-15D6-41F8-AE20-CDA0A5EBDC25}" srcOrd="0" destOrd="0" presId="urn:microsoft.com/office/officeart/2005/8/layout/hierarchy1"/>
    <dgm:cxn modelId="{7438F8D4-2DA2-4878-B982-F7029486FC82}" type="presOf" srcId="{336359E6-89A8-4032-A9B8-318006E7500E}" destId="{4925389F-264B-4DCA-A62D-809BB37FB1ED}" srcOrd="0" destOrd="0" presId="urn:microsoft.com/office/officeart/2005/8/layout/hierarchy1"/>
    <dgm:cxn modelId="{E8062599-8E0B-4221-9D55-2E911245C15B}" srcId="{8EA8E03F-FBE5-4C7C-A95E-FACB5B1D4A13}" destId="{270870EA-5BB0-4FA1-ABF1-2E9353C98932}" srcOrd="1" destOrd="0" parTransId="{E83D820A-47DB-4132-B056-7EA3DD8C751D}" sibTransId="{FF4895E2-A85B-4396-B38F-18EEB99B4AA3}"/>
    <dgm:cxn modelId="{31F6AEF9-9DF0-401E-AE89-B6739039869D}" srcId="{270870EA-5BB0-4FA1-ABF1-2E9353C98932}" destId="{5404EC09-ACEA-4F16-9539-0183AF0F41DC}" srcOrd="2" destOrd="0" parTransId="{92235D1C-6E73-4A3A-9C58-835A6660B70C}" sibTransId="{F71060D3-8A14-461D-A669-023D776E7BB8}"/>
    <dgm:cxn modelId="{75EC0B29-EA6B-4CE6-B897-F769B580C85D}" srcId="{FD38D8B3-D5AC-466F-9DCB-6BD883AC17A3}" destId="{5450B9C6-DAC7-4F16-A1F6-62EC616B3813}" srcOrd="0" destOrd="0" parTransId="{4C99C2BA-72A4-498F-BCB3-D895F0B65752}" sibTransId="{B950D46C-9695-479F-B452-A9B78EAF4FDB}"/>
    <dgm:cxn modelId="{2B5B46E4-F357-4F10-BA4E-B6B96737264F}" type="presOf" srcId="{3298C427-0BA5-4A36-8D5A-4D2F775E73CC}" destId="{AA0E44C5-D811-4F48-96FF-2A49219B78E1}" srcOrd="0" destOrd="0" presId="urn:microsoft.com/office/officeart/2005/8/layout/hierarchy1"/>
    <dgm:cxn modelId="{259F34D2-2AA2-4C82-BF5A-9F240A320341}" srcId="{FD38D8B3-D5AC-466F-9DCB-6BD883AC17A3}" destId="{B6E41019-5B49-4E3C-BEBA-456AE604CDEA}" srcOrd="2" destOrd="0" parTransId="{BEDDD327-595D-4485-A4FF-8BB6DE596E89}" sibTransId="{BFAB8632-35D4-4936-9B2C-F61A02A4CD0A}"/>
    <dgm:cxn modelId="{2B3AC516-DF17-47F1-9E66-FF559F50142D}" type="presOf" srcId="{FD38D8B3-D5AC-466F-9DCB-6BD883AC17A3}" destId="{E22956BB-08A6-4F95-8AD2-9167827ECD96}" srcOrd="0" destOrd="0" presId="urn:microsoft.com/office/officeart/2005/8/layout/hierarchy1"/>
    <dgm:cxn modelId="{BCD5CC60-F4D7-4D80-B8F9-6BFD5403954C}" type="presOf" srcId="{E83D820A-47DB-4132-B056-7EA3DD8C751D}" destId="{B5BA8B48-72BB-488A-8FC2-5C13B58227E8}" srcOrd="0" destOrd="0" presId="urn:microsoft.com/office/officeart/2005/8/layout/hierarchy1"/>
    <dgm:cxn modelId="{0DD84177-4779-4FDA-9303-436FC7BDD236}" type="presOf" srcId="{BEDDD327-595D-4485-A4FF-8BB6DE596E89}" destId="{CCB1BB47-0E7E-4B4A-A5A6-C1A320605ACF}" srcOrd="0" destOrd="0" presId="urn:microsoft.com/office/officeart/2005/8/layout/hierarchy1"/>
    <dgm:cxn modelId="{697F7E31-CA63-40ED-AEFF-8A842809D1F5}" type="presOf" srcId="{E3DCCBE0-7671-43C6-A78E-20E6149B76E5}" destId="{B535FEAC-3BE5-4EA8-90AC-FA102D3306BC}" srcOrd="0" destOrd="0" presId="urn:microsoft.com/office/officeart/2005/8/layout/hierarchy1"/>
    <dgm:cxn modelId="{293321A7-E74F-4092-A6DF-61B112FCC037}" srcId="{BE2A8829-97CC-49B7-A6D9-48AED0136B00}" destId="{8EA8E03F-FBE5-4C7C-A95E-FACB5B1D4A13}" srcOrd="0" destOrd="0" parTransId="{B68558ED-6928-48BE-BB37-8ADFF21C5757}" sibTransId="{4A7222EA-FF76-4EE5-ADF0-3AB49BB5DD36}"/>
    <dgm:cxn modelId="{40CF99B4-B330-48A5-A010-8411DECE4ACB}" type="presOf" srcId="{270870EA-5BB0-4FA1-ABF1-2E9353C98932}" destId="{7E1C6BCE-FB5A-4AD2-9C65-961AAB8180B2}" srcOrd="0" destOrd="0" presId="urn:microsoft.com/office/officeart/2005/8/layout/hierarchy1"/>
    <dgm:cxn modelId="{3996BB81-9F1E-4ED3-BD8B-EFBD204D4587}" type="presOf" srcId="{BE2A8829-97CC-49B7-A6D9-48AED0136B00}" destId="{D6CF0BD1-2307-40B2-83F3-3994C001E3CB}" srcOrd="0" destOrd="0" presId="urn:microsoft.com/office/officeart/2005/8/layout/hierarchy1"/>
    <dgm:cxn modelId="{DF7FF5B9-2F58-4FB4-B335-AC1FF35D0EA8}" type="presParOf" srcId="{D6CF0BD1-2307-40B2-83F3-3994C001E3CB}" destId="{8F99D978-2726-4350-8D30-A8EC45FFE770}" srcOrd="0" destOrd="0" presId="urn:microsoft.com/office/officeart/2005/8/layout/hierarchy1"/>
    <dgm:cxn modelId="{5B76523C-5F55-42C9-9CA6-713E2024CC80}" type="presParOf" srcId="{8F99D978-2726-4350-8D30-A8EC45FFE770}" destId="{37F00E6E-14E1-4068-93DE-1A1BD0070472}" srcOrd="0" destOrd="0" presId="urn:microsoft.com/office/officeart/2005/8/layout/hierarchy1"/>
    <dgm:cxn modelId="{0485144B-EFBA-4838-BD7C-FA50BE201E35}" type="presParOf" srcId="{37F00E6E-14E1-4068-93DE-1A1BD0070472}" destId="{C3587731-DA65-4EE3-87A4-1881D4E60936}" srcOrd="0" destOrd="0" presId="urn:microsoft.com/office/officeart/2005/8/layout/hierarchy1"/>
    <dgm:cxn modelId="{8413F0C1-7C35-4149-9CCC-0B99A83F38DD}" type="presParOf" srcId="{37F00E6E-14E1-4068-93DE-1A1BD0070472}" destId="{56BF0823-02E9-42EF-A750-BF59AAF8C78D}" srcOrd="1" destOrd="0" presId="urn:microsoft.com/office/officeart/2005/8/layout/hierarchy1"/>
    <dgm:cxn modelId="{CBA0C7A8-2B75-4C1C-9965-17DF80F67532}" type="presParOf" srcId="{8F99D978-2726-4350-8D30-A8EC45FFE770}" destId="{4FDFDA40-F150-4F26-A092-CC2086F1B8C9}" srcOrd="1" destOrd="0" presId="urn:microsoft.com/office/officeart/2005/8/layout/hierarchy1"/>
    <dgm:cxn modelId="{9542063E-CA05-4E43-991E-7EB5A735BC8D}" type="presParOf" srcId="{4FDFDA40-F150-4F26-A092-CC2086F1B8C9}" destId="{78BB48C8-15D6-41F8-AE20-CDA0A5EBDC25}" srcOrd="0" destOrd="0" presId="urn:microsoft.com/office/officeart/2005/8/layout/hierarchy1"/>
    <dgm:cxn modelId="{67FFB738-3B0A-46FD-A5D2-90A4893E5F4F}" type="presParOf" srcId="{4FDFDA40-F150-4F26-A092-CC2086F1B8C9}" destId="{86D7CF86-B7C6-4800-8D7C-04822E9DEAC6}" srcOrd="1" destOrd="0" presId="urn:microsoft.com/office/officeart/2005/8/layout/hierarchy1"/>
    <dgm:cxn modelId="{14987D63-B978-4AB0-A895-49EF71E65715}" type="presParOf" srcId="{86D7CF86-B7C6-4800-8D7C-04822E9DEAC6}" destId="{1039FE47-BDFD-4C36-8E6B-DF9746B5693C}" srcOrd="0" destOrd="0" presId="urn:microsoft.com/office/officeart/2005/8/layout/hierarchy1"/>
    <dgm:cxn modelId="{16ADA5B0-DBCD-4B96-9393-5111A9F65D42}" type="presParOf" srcId="{1039FE47-BDFD-4C36-8E6B-DF9746B5693C}" destId="{E9471D4C-058D-4700-9368-83963DAD39CC}" srcOrd="0" destOrd="0" presId="urn:microsoft.com/office/officeart/2005/8/layout/hierarchy1"/>
    <dgm:cxn modelId="{90C6A970-5960-41A3-B4DA-26DCD41AC1AB}" type="presParOf" srcId="{1039FE47-BDFD-4C36-8E6B-DF9746B5693C}" destId="{E22956BB-08A6-4F95-8AD2-9167827ECD96}" srcOrd="1" destOrd="0" presId="urn:microsoft.com/office/officeart/2005/8/layout/hierarchy1"/>
    <dgm:cxn modelId="{70E49B1A-68E2-4F04-84B3-BCD6C7F6DF2A}" type="presParOf" srcId="{86D7CF86-B7C6-4800-8D7C-04822E9DEAC6}" destId="{62476AF7-8308-4161-8EA7-42A3150CD135}" srcOrd="1" destOrd="0" presId="urn:microsoft.com/office/officeart/2005/8/layout/hierarchy1"/>
    <dgm:cxn modelId="{72F273BD-F6E4-47B8-8B4B-09CF74600BEA}" type="presParOf" srcId="{62476AF7-8308-4161-8EA7-42A3150CD135}" destId="{A7E915FE-2ADB-498E-9E73-C05B870159B8}" srcOrd="0" destOrd="0" presId="urn:microsoft.com/office/officeart/2005/8/layout/hierarchy1"/>
    <dgm:cxn modelId="{91668F82-6B96-43CD-8724-531420B25D27}" type="presParOf" srcId="{62476AF7-8308-4161-8EA7-42A3150CD135}" destId="{D59E7DB0-694A-4AE0-B48C-A6A3826FA6CE}" srcOrd="1" destOrd="0" presId="urn:microsoft.com/office/officeart/2005/8/layout/hierarchy1"/>
    <dgm:cxn modelId="{412FC881-56FB-49B8-9B32-1A68AA5386B3}" type="presParOf" srcId="{D59E7DB0-694A-4AE0-B48C-A6A3826FA6CE}" destId="{4C8528ED-7FFA-46AC-966E-43DEA1E67490}" srcOrd="0" destOrd="0" presId="urn:microsoft.com/office/officeart/2005/8/layout/hierarchy1"/>
    <dgm:cxn modelId="{73A0591D-11F5-4FC5-82C2-EA9D29D93D41}" type="presParOf" srcId="{4C8528ED-7FFA-46AC-966E-43DEA1E67490}" destId="{85767C0C-66D4-4578-90F1-60D657F43C9E}" srcOrd="0" destOrd="0" presId="urn:microsoft.com/office/officeart/2005/8/layout/hierarchy1"/>
    <dgm:cxn modelId="{EC7C9C6A-27FB-4A07-BDB0-DDCD5C45F9FC}" type="presParOf" srcId="{4C8528ED-7FFA-46AC-966E-43DEA1E67490}" destId="{DC003F78-534C-4A05-8785-B5DBC7BEFB57}" srcOrd="1" destOrd="0" presId="urn:microsoft.com/office/officeart/2005/8/layout/hierarchy1"/>
    <dgm:cxn modelId="{3EE04356-CEDF-4F2F-BCD4-BF32989ED9D7}" type="presParOf" srcId="{D59E7DB0-694A-4AE0-B48C-A6A3826FA6CE}" destId="{4089EC44-E5CC-48A4-A47F-6064F7DD7628}" srcOrd="1" destOrd="0" presId="urn:microsoft.com/office/officeart/2005/8/layout/hierarchy1"/>
    <dgm:cxn modelId="{704339EC-97DD-41EC-9837-9BB84E06609B}" type="presParOf" srcId="{62476AF7-8308-4161-8EA7-42A3150CD135}" destId="{8B75F63C-210F-4E39-BA00-F504241D8F82}" srcOrd="2" destOrd="0" presId="urn:microsoft.com/office/officeart/2005/8/layout/hierarchy1"/>
    <dgm:cxn modelId="{598B8615-4074-42AA-A96D-1B926C595D34}" type="presParOf" srcId="{62476AF7-8308-4161-8EA7-42A3150CD135}" destId="{5965E555-7165-4285-893F-55C922D2476C}" srcOrd="3" destOrd="0" presId="urn:microsoft.com/office/officeart/2005/8/layout/hierarchy1"/>
    <dgm:cxn modelId="{C52FB42A-EAD0-48AB-A59B-10AD1807844A}" type="presParOf" srcId="{5965E555-7165-4285-893F-55C922D2476C}" destId="{79A091EF-2A46-47E3-B319-A93370CB7A03}" srcOrd="0" destOrd="0" presId="urn:microsoft.com/office/officeart/2005/8/layout/hierarchy1"/>
    <dgm:cxn modelId="{A1E4C24B-CF95-4BCD-BB78-42581E8BC8CA}" type="presParOf" srcId="{79A091EF-2A46-47E3-B319-A93370CB7A03}" destId="{D9AF22B9-ED36-411A-945A-DA919476D847}" srcOrd="0" destOrd="0" presId="urn:microsoft.com/office/officeart/2005/8/layout/hierarchy1"/>
    <dgm:cxn modelId="{D623D113-844F-4EB0-A061-FBEEC4C2BC42}" type="presParOf" srcId="{79A091EF-2A46-47E3-B319-A93370CB7A03}" destId="{B535FEAC-3BE5-4EA8-90AC-FA102D3306BC}" srcOrd="1" destOrd="0" presId="urn:microsoft.com/office/officeart/2005/8/layout/hierarchy1"/>
    <dgm:cxn modelId="{75B38FB3-2485-45DF-9C66-433139C45E01}" type="presParOf" srcId="{5965E555-7165-4285-893F-55C922D2476C}" destId="{07068065-EDAC-41C2-A9D4-9F6AA0428DD7}" srcOrd="1" destOrd="0" presId="urn:microsoft.com/office/officeart/2005/8/layout/hierarchy1"/>
    <dgm:cxn modelId="{0D515DB8-8F19-43C3-8BB3-1A9402725D7C}" type="presParOf" srcId="{62476AF7-8308-4161-8EA7-42A3150CD135}" destId="{CCB1BB47-0E7E-4B4A-A5A6-C1A320605ACF}" srcOrd="4" destOrd="0" presId="urn:microsoft.com/office/officeart/2005/8/layout/hierarchy1"/>
    <dgm:cxn modelId="{392F8102-1A98-486A-830D-80A9DC90CFE1}" type="presParOf" srcId="{62476AF7-8308-4161-8EA7-42A3150CD135}" destId="{6B3F6240-EB4B-4D0F-ABE0-8A3DE48A81A3}" srcOrd="5" destOrd="0" presId="urn:microsoft.com/office/officeart/2005/8/layout/hierarchy1"/>
    <dgm:cxn modelId="{9A35BD5D-A37E-4E86-8388-83A6CFFF3D26}" type="presParOf" srcId="{6B3F6240-EB4B-4D0F-ABE0-8A3DE48A81A3}" destId="{730098D1-D9BD-41B0-BEB4-F854CA1E6E7C}" srcOrd="0" destOrd="0" presId="urn:microsoft.com/office/officeart/2005/8/layout/hierarchy1"/>
    <dgm:cxn modelId="{468F2BFF-D617-431D-A5C0-B9D19A176CDA}" type="presParOf" srcId="{730098D1-D9BD-41B0-BEB4-F854CA1E6E7C}" destId="{C830E9C3-17C8-4B6E-8989-89D66C8D8485}" srcOrd="0" destOrd="0" presId="urn:microsoft.com/office/officeart/2005/8/layout/hierarchy1"/>
    <dgm:cxn modelId="{69619941-8558-4165-BCA9-E8261CE8DD1A}" type="presParOf" srcId="{730098D1-D9BD-41B0-BEB4-F854CA1E6E7C}" destId="{0C23D977-518E-4809-9FF8-B42756B2DA98}" srcOrd="1" destOrd="0" presId="urn:microsoft.com/office/officeart/2005/8/layout/hierarchy1"/>
    <dgm:cxn modelId="{E424F3E9-4F56-4188-BB44-D97CA41699E6}" type="presParOf" srcId="{6B3F6240-EB4B-4D0F-ABE0-8A3DE48A81A3}" destId="{22E448B4-FD33-4A86-9D3B-05C1CF9CAC7B}" srcOrd="1" destOrd="0" presId="urn:microsoft.com/office/officeart/2005/8/layout/hierarchy1"/>
    <dgm:cxn modelId="{52F1BE50-488A-4440-B0D7-BB436E1E148C}" type="presParOf" srcId="{4FDFDA40-F150-4F26-A092-CC2086F1B8C9}" destId="{B5BA8B48-72BB-488A-8FC2-5C13B58227E8}" srcOrd="2" destOrd="0" presId="urn:microsoft.com/office/officeart/2005/8/layout/hierarchy1"/>
    <dgm:cxn modelId="{323CCDB3-1950-4715-98F7-802870EA70BF}" type="presParOf" srcId="{4FDFDA40-F150-4F26-A092-CC2086F1B8C9}" destId="{430EE68E-2819-4B4C-B3AA-DC85028382F4}" srcOrd="3" destOrd="0" presId="urn:microsoft.com/office/officeart/2005/8/layout/hierarchy1"/>
    <dgm:cxn modelId="{2A9F770C-51A6-4BE0-857F-1129B13F5646}" type="presParOf" srcId="{430EE68E-2819-4B4C-B3AA-DC85028382F4}" destId="{6C8E6E22-2777-499C-964D-DFADC4CD6E41}" srcOrd="0" destOrd="0" presId="urn:microsoft.com/office/officeart/2005/8/layout/hierarchy1"/>
    <dgm:cxn modelId="{22428C5B-4D49-4DE6-82FC-A6755D5FBD16}" type="presParOf" srcId="{6C8E6E22-2777-499C-964D-DFADC4CD6E41}" destId="{839E2F99-0145-4859-BC6B-64532E8DF912}" srcOrd="0" destOrd="0" presId="urn:microsoft.com/office/officeart/2005/8/layout/hierarchy1"/>
    <dgm:cxn modelId="{FA988F3A-8AC2-426A-9C16-4C1F4606DEFA}" type="presParOf" srcId="{6C8E6E22-2777-499C-964D-DFADC4CD6E41}" destId="{7E1C6BCE-FB5A-4AD2-9C65-961AAB8180B2}" srcOrd="1" destOrd="0" presId="urn:microsoft.com/office/officeart/2005/8/layout/hierarchy1"/>
    <dgm:cxn modelId="{5AA792FF-BEA2-4E1A-AE97-642AE3E19665}" type="presParOf" srcId="{430EE68E-2819-4B4C-B3AA-DC85028382F4}" destId="{35B05704-EA74-4B45-BEB1-C3490B457279}" srcOrd="1" destOrd="0" presId="urn:microsoft.com/office/officeart/2005/8/layout/hierarchy1"/>
    <dgm:cxn modelId="{D78F557D-6FF6-4A00-B468-2904485FC18F}" type="presParOf" srcId="{35B05704-EA74-4B45-BEB1-C3490B457279}" destId="{99E482D2-797B-483A-AC73-18CC0EBE00EA}" srcOrd="0" destOrd="0" presId="urn:microsoft.com/office/officeart/2005/8/layout/hierarchy1"/>
    <dgm:cxn modelId="{ECD3D4F2-44A5-483F-AB4E-D2EED1E956E7}" type="presParOf" srcId="{35B05704-EA74-4B45-BEB1-C3490B457279}" destId="{BE73CF7D-BC23-4DC8-B9E7-5F12F6514C4D}" srcOrd="1" destOrd="0" presId="urn:microsoft.com/office/officeart/2005/8/layout/hierarchy1"/>
    <dgm:cxn modelId="{2B9BB902-029A-4734-9927-949A390DA09E}" type="presParOf" srcId="{BE73CF7D-BC23-4DC8-B9E7-5F12F6514C4D}" destId="{D33EC02C-765E-4519-A06F-58835FCAA1C4}" srcOrd="0" destOrd="0" presId="urn:microsoft.com/office/officeart/2005/8/layout/hierarchy1"/>
    <dgm:cxn modelId="{8736DEFB-1E35-46D3-9285-08635BFF0608}" type="presParOf" srcId="{D33EC02C-765E-4519-A06F-58835FCAA1C4}" destId="{1FB64AE3-FDD1-4969-A2B6-8D013551F5E2}" srcOrd="0" destOrd="0" presId="urn:microsoft.com/office/officeart/2005/8/layout/hierarchy1"/>
    <dgm:cxn modelId="{0FC76430-7A11-4B30-8034-E3E7979D1ACF}" type="presParOf" srcId="{D33EC02C-765E-4519-A06F-58835FCAA1C4}" destId="{AA0E44C5-D811-4F48-96FF-2A49219B78E1}" srcOrd="1" destOrd="0" presId="urn:microsoft.com/office/officeart/2005/8/layout/hierarchy1"/>
    <dgm:cxn modelId="{7E59B662-57CF-4F2C-941A-89B8C5FABF04}" type="presParOf" srcId="{BE73CF7D-BC23-4DC8-B9E7-5F12F6514C4D}" destId="{4573C80A-4402-4446-9604-CE472E605864}" srcOrd="1" destOrd="0" presId="urn:microsoft.com/office/officeart/2005/8/layout/hierarchy1"/>
    <dgm:cxn modelId="{21A435D0-BB66-43E4-8F9E-8F31A7DE6876}" type="presParOf" srcId="{35B05704-EA74-4B45-BEB1-C3490B457279}" destId="{3CC50F2F-61C0-48AF-9C5B-CE9841C94D59}" srcOrd="2" destOrd="0" presId="urn:microsoft.com/office/officeart/2005/8/layout/hierarchy1"/>
    <dgm:cxn modelId="{88A45302-F205-4FAA-8CEA-D4146D5E8504}" type="presParOf" srcId="{35B05704-EA74-4B45-BEB1-C3490B457279}" destId="{B56B0CC1-C81A-464D-A3B8-6A2057ED5AAE}" srcOrd="3" destOrd="0" presId="urn:microsoft.com/office/officeart/2005/8/layout/hierarchy1"/>
    <dgm:cxn modelId="{014F30E8-B03D-4750-9F8A-C66576AAAECA}" type="presParOf" srcId="{B56B0CC1-C81A-464D-A3B8-6A2057ED5AAE}" destId="{6B058071-E958-4688-AE7C-63C424BFDC64}" srcOrd="0" destOrd="0" presId="urn:microsoft.com/office/officeart/2005/8/layout/hierarchy1"/>
    <dgm:cxn modelId="{FC708407-7E80-4A94-A41B-6373F9E43335}" type="presParOf" srcId="{6B058071-E958-4688-AE7C-63C424BFDC64}" destId="{ADCF1D50-C2F9-442F-917D-C00AA5EF9953}" srcOrd="0" destOrd="0" presId="urn:microsoft.com/office/officeart/2005/8/layout/hierarchy1"/>
    <dgm:cxn modelId="{9B8282DE-1782-4677-B139-42A16AF05763}" type="presParOf" srcId="{6B058071-E958-4688-AE7C-63C424BFDC64}" destId="{4925389F-264B-4DCA-A62D-809BB37FB1ED}" srcOrd="1" destOrd="0" presId="urn:microsoft.com/office/officeart/2005/8/layout/hierarchy1"/>
    <dgm:cxn modelId="{03B2AA07-F916-40AE-9D6F-3AC32D1B445B}" type="presParOf" srcId="{B56B0CC1-C81A-464D-A3B8-6A2057ED5AAE}" destId="{C835897B-90D7-4E65-AA21-448FA5F43E16}" srcOrd="1" destOrd="0" presId="urn:microsoft.com/office/officeart/2005/8/layout/hierarchy1"/>
    <dgm:cxn modelId="{09E6CB37-D055-4579-8C6B-2A9B77C35B7D}" type="presParOf" srcId="{35B05704-EA74-4B45-BEB1-C3490B457279}" destId="{42D57365-6FFE-4812-B806-E2504C2EA075}" srcOrd="4" destOrd="0" presId="urn:microsoft.com/office/officeart/2005/8/layout/hierarchy1"/>
    <dgm:cxn modelId="{46D5E605-77CC-48D4-B246-45C55E7B89BE}" type="presParOf" srcId="{35B05704-EA74-4B45-BEB1-C3490B457279}" destId="{E59C269E-F4D0-4839-AB29-5553AA9535ED}" srcOrd="5" destOrd="0" presId="urn:microsoft.com/office/officeart/2005/8/layout/hierarchy1"/>
    <dgm:cxn modelId="{978B1CBB-0A73-43BA-B755-7387E2310938}" type="presParOf" srcId="{E59C269E-F4D0-4839-AB29-5553AA9535ED}" destId="{C89289D6-807F-4CEC-928A-521C5FB959B8}" srcOrd="0" destOrd="0" presId="urn:microsoft.com/office/officeart/2005/8/layout/hierarchy1"/>
    <dgm:cxn modelId="{911FB0A8-7894-4147-A2F9-E4D738EFBEDE}" type="presParOf" srcId="{C89289D6-807F-4CEC-928A-521C5FB959B8}" destId="{D6223006-E131-4DC6-9F33-0271D5AD30C7}" srcOrd="0" destOrd="0" presId="urn:microsoft.com/office/officeart/2005/8/layout/hierarchy1"/>
    <dgm:cxn modelId="{7CE1082A-7918-49AC-AA88-B3639C2D2F7C}" type="presParOf" srcId="{C89289D6-807F-4CEC-928A-521C5FB959B8}" destId="{28913530-1624-47C4-9753-FDAF5112899C}" srcOrd="1" destOrd="0" presId="urn:microsoft.com/office/officeart/2005/8/layout/hierarchy1"/>
    <dgm:cxn modelId="{80197345-7C77-42C3-9F3B-5DC686F1A243}" type="presParOf" srcId="{E59C269E-F4D0-4839-AB29-5553AA9535ED}" destId="{BE0D6506-8C9B-4532-AD84-FCC710C33CA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57365-6FFE-4812-B806-E2504C2EA075}">
      <dsp:nvSpPr>
        <dsp:cNvPr id="0" name=""/>
        <dsp:cNvSpPr/>
      </dsp:nvSpPr>
      <dsp:spPr>
        <a:xfrm>
          <a:off x="6777214" y="2719667"/>
          <a:ext cx="1536848" cy="365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214"/>
              </a:lnTo>
              <a:lnTo>
                <a:pt x="1536848" y="249214"/>
              </a:lnTo>
              <a:lnTo>
                <a:pt x="1536848" y="36570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C50F2F-61C0-48AF-9C5B-CE9841C94D59}">
      <dsp:nvSpPr>
        <dsp:cNvPr id="0" name=""/>
        <dsp:cNvSpPr/>
      </dsp:nvSpPr>
      <dsp:spPr>
        <a:xfrm>
          <a:off x="6731494" y="2719667"/>
          <a:ext cx="91440" cy="3657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70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482D2-797B-483A-AC73-18CC0EBE00EA}">
      <dsp:nvSpPr>
        <dsp:cNvPr id="0" name=""/>
        <dsp:cNvSpPr/>
      </dsp:nvSpPr>
      <dsp:spPr>
        <a:xfrm>
          <a:off x="5240366" y="2719667"/>
          <a:ext cx="1536848" cy="365700"/>
        </a:xfrm>
        <a:custGeom>
          <a:avLst/>
          <a:gdLst/>
          <a:ahLst/>
          <a:cxnLst/>
          <a:rect l="0" t="0" r="0" b="0"/>
          <a:pathLst>
            <a:path>
              <a:moveTo>
                <a:pt x="1536848" y="0"/>
              </a:moveTo>
              <a:lnTo>
                <a:pt x="1536848" y="249214"/>
              </a:lnTo>
              <a:lnTo>
                <a:pt x="0" y="249214"/>
              </a:lnTo>
              <a:lnTo>
                <a:pt x="0" y="36570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BA8B48-72BB-488A-8FC2-5C13B58227E8}">
      <dsp:nvSpPr>
        <dsp:cNvPr id="0" name=""/>
        <dsp:cNvSpPr/>
      </dsp:nvSpPr>
      <dsp:spPr>
        <a:xfrm>
          <a:off x="4464941" y="1555504"/>
          <a:ext cx="2312273" cy="365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214"/>
              </a:lnTo>
              <a:lnTo>
                <a:pt x="2312273" y="249214"/>
              </a:lnTo>
              <a:lnTo>
                <a:pt x="2312273" y="36570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B1BB47-0E7E-4B4A-A5A6-C1A320605ACF}">
      <dsp:nvSpPr>
        <dsp:cNvPr id="0" name=""/>
        <dsp:cNvSpPr/>
      </dsp:nvSpPr>
      <dsp:spPr>
        <a:xfrm>
          <a:off x="2166668" y="2719667"/>
          <a:ext cx="1536848" cy="365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214"/>
              </a:lnTo>
              <a:lnTo>
                <a:pt x="1536848" y="249214"/>
              </a:lnTo>
              <a:lnTo>
                <a:pt x="1536848" y="36570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5F63C-210F-4E39-BA00-F504241D8F82}">
      <dsp:nvSpPr>
        <dsp:cNvPr id="0" name=""/>
        <dsp:cNvSpPr/>
      </dsp:nvSpPr>
      <dsp:spPr>
        <a:xfrm>
          <a:off x="2120948" y="2719667"/>
          <a:ext cx="91440" cy="3657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70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915FE-2ADB-498E-9E73-C05B870159B8}">
      <dsp:nvSpPr>
        <dsp:cNvPr id="0" name=""/>
        <dsp:cNvSpPr/>
      </dsp:nvSpPr>
      <dsp:spPr>
        <a:xfrm>
          <a:off x="629819" y="2719667"/>
          <a:ext cx="1536848" cy="365700"/>
        </a:xfrm>
        <a:custGeom>
          <a:avLst/>
          <a:gdLst/>
          <a:ahLst/>
          <a:cxnLst/>
          <a:rect l="0" t="0" r="0" b="0"/>
          <a:pathLst>
            <a:path>
              <a:moveTo>
                <a:pt x="1536848" y="0"/>
              </a:moveTo>
              <a:lnTo>
                <a:pt x="1536848" y="249214"/>
              </a:lnTo>
              <a:lnTo>
                <a:pt x="0" y="249214"/>
              </a:lnTo>
              <a:lnTo>
                <a:pt x="0" y="36570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B48C8-15D6-41F8-AE20-CDA0A5EBDC25}">
      <dsp:nvSpPr>
        <dsp:cNvPr id="0" name=""/>
        <dsp:cNvSpPr/>
      </dsp:nvSpPr>
      <dsp:spPr>
        <a:xfrm>
          <a:off x="2166668" y="1555504"/>
          <a:ext cx="2298272" cy="365700"/>
        </a:xfrm>
        <a:custGeom>
          <a:avLst/>
          <a:gdLst/>
          <a:ahLst/>
          <a:cxnLst/>
          <a:rect l="0" t="0" r="0" b="0"/>
          <a:pathLst>
            <a:path>
              <a:moveTo>
                <a:pt x="2298272" y="0"/>
              </a:moveTo>
              <a:lnTo>
                <a:pt x="2298272" y="249214"/>
              </a:lnTo>
              <a:lnTo>
                <a:pt x="0" y="249214"/>
              </a:lnTo>
              <a:lnTo>
                <a:pt x="0" y="36570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587731-DA65-4EE3-87A4-1881D4E60936}">
      <dsp:nvSpPr>
        <dsp:cNvPr id="0" name=""/>
        <dsp:cNvSpPr/>
      </dsp:nvSpPr>
      <dsp:spPr>
        <a:xfrm>
          <a:off x="3568550" y="654231"/>
          <a:ext cx="1792781" cy="901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6BF0823-02E9-42EF-A750-BF59AAF8C78D}">
      <dsp:nvSpPr>
        <dsp:cNvPr id="0" name=""/>
        <dsp:cNvSpPr/>
      </dsp:nvSpPr>
      <dsp:spPr>
        <a:xfrm>
          <a:off x="3708263" y="786959"/>
          <a:ext cx="1792781" cy="9012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/>
            <a:t>Unidades temáticas</a:t>
          </a:r>
        </a:p>
      </dsp:txBody>
      <dsp:txXfrm>
        <a:off x="3734660" y="813356"/>
        <a:ext cx="1739987" cy="848478"/>
      </dsp:txXfrm>
    </dsp:sp>
    <dsp:sp modelId="{E9471D4C-058D-4700-9368-83963DAD39CC}">
      <dsp:nvSpPr>
        <dsp:cNvPr id="0" name=""/>
        <dsp:cNvSpPr/>
      </dsp:nvSpPr>
      <dsp:spPr>
        <a:xfrm>
          <a:off x="1373958" y="1921204"/>
          <a:ext cx="1585420" cy="7984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22956BB-08A6-4F95-8AD2-9167827ECD96}">
      <dsp:nvSpPr>
        <dsp:cNvPr id="0" name=""/>
        <dsp:cNvSpPr/>
      </dsp:nvSpPr>
      <dsp:spPr>
        <a:xfrm>
          <a:off x="1513671" y="2053932"/>
          <a:ext cx="1585420" cy="798462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9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/>
            <a:t>Unidad I</a:t>
          </a:r>
        </a:p>
      </dsp:txBody>
      <dsp:txXfrm>
        <a:off x="1537057" y="2077318"/>
        <a:ext cx="1538648" cy="751690"/>
      </dsp:txXfrm>
    </dsp:sp>
    <dsp:sp modelId="{85767C0C-66D4-4578-90F1-60D657F43C9E}">
      <dsp:nvSpPr>
        <dsp:cNvPr id="0" name=""/>
        <dsp:cNvSpPr/>
      </dsp:nvSpPr>
      <dsp:spPr>
        <a:xfrm>
          <a:off x="1108" y="3085367"/>
          <a:ext cx="1257421" cy="7984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C003F78-534C-4A05-8785-B5DBC7BEFB57}">
      <dsp:nvSpPr>
        <dsp:cNvPr id="0" name=""/>
        <dsp:cNvSpPr/>
      </dsp:nvSpPr>
      <dsp:spPr>
        <a:xfrm>
          <a:off x="140822" y="3218095"/>
          <a:ext cx="1257421" cy="798462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9000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/>
            <a:t>1.1 Roles y actividades</a:t>
          </a:r>
        </a:p>
      </dsp:txBody>
      <dsp:txXfrm>
        <a:off x="164208" y="3241481"/>
        <a:ext cx="1210649" cy="751690"/>
      </dsp:txXfrm>
    </dsp:sp>
    <dsp:sp modelId="{D9AF22B9-ED36-411A-945A-DA919476D847}">
      <dsp:nvSpPr>
        <dsp:cNvPr id="0" name=""/>
        <dsp:cNvSpPr/>
      </dsp:nvSpPr>
      <dsp:spPr>
        <a:xfrm>
          <a:off x="1537957" y="3085367"/>
          <a:ext cx="1257421" cy="7984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535FEAC-3BE5-4EA8-90AC-FA102D3306BC}">
      <dsp:nvSpPr>
        <dsp:cNvPr id="0" name=""/>
        <dsp:cNvSpPr/>
      </dsp:nvSpPr>
      <dsp:spPr>
        <a:xfrm>
          <a:off x="1677671" y="3218095"/>
          <a:ext cx="1257421" cy="798462"/>
        </a:xfrm>
        <a:prstGeom prst="roundRect">
          <a:avLst>
            <a:gd name="adj" fmla="val 10000"/>
          </a:avLst>
        </a:prstGeom>
        <a:solidFill>
          <a:schemeClr val="bg1">
            <a:alpha val="89804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/>
            <a:t>1.2 Proyectos</a:t>
          </a:r>
        </a:p>
      </dsp:txBody>
      <dsp:txXfrm>
        <a:off x="1701057" y="3241481"/>
        <a:ext cx="1210649" cy="751690"/>
      </dsp:txXfrm>
    </dsp:sp>
    <dsp:sp modelId="{C830E9C3-17C8-4B6E-8989-89D66C8D8485}">
      <dsp:nvSpPr>
        <dsp:cNvPr id="0" name=""/>
        <dsp:cNvSpPr/>
      </dsp:nvSpPr>
      <dsp:spPr>
        <a:xfrm>
          <a:off x="3074806" y="3085367"/>
          <a:ext cx="1257421" cy="7984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C23D977-518E-4809-9FF8-B42756B2DA98}">
      <dsp:nvSpPr>
        <dsp:cNvPr id="0" name=""/>
        <dsp:cNvSpPr/>
      </dsp:nvSpPr>
      <dsp:spPr>
        <a:xfrm>
          <a:off x="3214519" y="3218095"/>
          <a:ext cx="1257421" cy="798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/>
            <a:t>1.3 Bitácoras</a:t>
          </a:r>
        </a:p>
      </dsp:txBody>
      <dsp:txXfrm>
        <a:off x="3237905" y="3241481"/>
        <a:ext cx="1210649" cy="751690"/>
      </dsp:txXfrm>
    </dsp:sp>
    <dsp:sp modelId="{839E2F99-0145-4859-BC6B-64532E8DF912}">
      <dsp:nvSpPr>
        <dsp:cNvPr id="0" name=""/>
        <dsp:cNvSpPr/>
      </dsp:nvSpPr>
      <dsp:spPr>
        <a:xfrm>
          <a:off x="5998506" y="1921204"/>
          <a:ext cx="1557417" cy="7984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1C6BCE-FB5A-4AD2-9C65-961AAB8180B2}">
      <dsp:nvSpPr>
        <dsp:cNvPr id="0" name=""/>
        <dsp:cNvSpPr/>
      </dsp:nvSpPr>
      <dsp:spPr>
        <a:xfrm>
          <a:off x="6138219" y="2053932"/>
          <a:ext cx="1557417" cy="798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/>
            <a:t>Unidad II</a:t>
          </a:r>
        </a:p>
      </dsp:txBody>
      <dsp:txXfrm>
        <a:off x="6161605" y="2077318"/>
        <a:ext cx="1510645" cy="751690"/>
      </dsp:txXfrm>
    </dsp:sp>
    <dsp:sp modelId="{1FB64AE3-FDD1-4969-A2B6-8D013551F5E2}">
      <dsp:nvSpPr>
        <dsp:cNvPr id="0" name=""/>
        <dsp:cNvSpPr/>
      </dsp:nvSpPr>
      <dsp:spPr>
        <a:xfrm>
          <a:off x="4611655" y="3085367"/>
          <a:ext cx="1257421" cy="7984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0E44C5-D811-4F48-96FF-2A49219B78E1}">
      <dsp:nvSpPr>
        <dsp:cNvPr id="0" name=""/>
        <dsp:cNvSpPr/>
      </dsp:nvSpPr>
      <dsp:spPr>
        <a:xfrm>
          <a:off x="4751368" y="3218095"/>
          <a:ext cx="1257421" cy="798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/>
            <a:t>2.1 Definición del proyecto</a:t>
          </a:r>
        </a:p>
      </dsp:txBody>
      <dsp:txXfrm>
        <a:off x="4774754" y="3241481"/>
        <a:ext cx="1210649" cy="751690"/>
      </dsp:txXfrm>
    </dsp:sp>
    <dsp:sp modelId="{ADCF1D50-C2F9-442F-917D-C00AA5EF9953}">
      <dsp:nvSpPr>
        <dsp:cNvPr id="0" name=""/>
        <dsp:cNvSpPr/>
      </dsp:nvSpPr>
      <dsp:spPr>
        <a:xfrm>
          <a:off x="6148504" y="3085367"/>
          <a:ext cx="1257421" cy="7984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925389F-264B-4DCA-A62D-809BB37FB1ED}">
      <dsp:nvSpPr>
        <dsp:cNvPr id="0" name=""/>
        <dsp:cNvSpPr/>
      </dsp:nvSpPr>
      <dsp:spPr>
        <a:xfrm>
          <a:off x="6288217" y="3218095"/>
          <a:ext cx="1257421" cy="798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/>
            <a:t>2.2 Desarrollo del proyecto</a:t>
          </a:r>
        </a:p>
      </dsp:txBody>
      <dsp:txXfrm>
        <a:off x="6311603" y="3241481"/>
        <a:ext cx="1210649" cy="751690"/>
      </dsp:txXfrm>
    </dsp:sp>
    <dsp:sp modelId="{D6223006-E131-4DC6-9F33-0271D5AD30C7}">
      <dsp:nvSpPr>
        <dsp:cNvPr id="0" name=""/>
        <dsp:cNvSpPr/>
      </dsp:nvSpPr>
      <dsp:spPr>
        <a:xfrm>
          <a:off x="7685352" y="3085367"/>
          <a:ext cx="1257421" cy="7984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913530-1624-47C4-9753-FDAF5112899C}">
      <dsp:nvSpPr>
        <dsp:cNvPr id="0" name=""/>
        <dsp:cNvSpPr/>
      </dsp:nvSpPr>
      <dsp:spPr>
        <a:xfrm>
          <a:off x="7825066" y="3218095"/>
          <a:ext cx="1257421" cy="798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/>
            <a:t>2.3 Cierre del proyecto</a:t>
          </a:r>
        </a:p>
      </dsp:txBody>
      <dsp:txXfrm>
        <a:off x="7848452" y="3241481"/>
        <a:ext cx="1210649" cy="751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39468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085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1708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5306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6087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681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5555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1903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Shape 8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Shape 8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7506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5190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2280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6915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1165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0855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1031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8077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9533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rot="10800000" flipH="1">
            <a:off x="3919993" y="3977033"/>
            <a:ext cx="1303500" cy="1128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Shape 10"/>
          <p:cNvSpPr/>
          <p:nvPr/>
        </p:nvSpPr>
        <p:spPr>
          <a:xfrm rot="5400000">
            <a:off x="3809057" y="-81000"/>
            <a:ext cx="1525500" cy="1761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 rot="10800000" flipH="1">
            <a:off x="2809875" y="-172875"/>
            <a:ext cx="1111500" cy="9624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 rot="10800000" flipH="1">
            <a:off x="3602723" y="1360109"/>
            <a:ext cx="493800" cy="427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 rot="10800000" flipH="1">
            <a:off x="5278915" y="855279"/>
            <a:ext cx="944700" cy="818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 rot="10800000" flipH="1">
            <a:off x="5365799" y="352324"/>
            <a:ext cx="493800" cy="4272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Shape 16"/>
          <p:cNvGrpSpPr/>
          <p:nvPr/>
        </p:nvGrpSpPr>
        <p:grpSpPr>
          <a:xfrm>
            <a:off x="5549153" y="1029780"/>
            <a:ext cx="404640" cy="374059"/>
            <a:chOff x="5975075" y="2327500"/>
            <a:chExt cx="420100" cy="388350"/>
          </a:xfrm>
        </p:grpSpPr>
        <p:sp>
          <p:nvSpPr>
            <p:cNvPr id="17" name="Shape 17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Shape 19"/>
          <p:cNvSpPr/>
          <p:nvPr/>
        </p:nvSpPr>
        <p:spPr>
          <a:xfrm>
            <a:off x="3253021" y="113273"/>
            <a:ext cx="225085" cy="38996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Shape 20"/>
          <p:cNvGrpSpPr/>
          <p:nvPr/>
        </p:nvGrpSpPr>
        <p:grpSpPr>
          <a:xfrm>
            <a:off x="4380526" y="515192"/>
            <a:ext cx="382958" cy="607111"/>
            <a:chOff x="6718575" y="2318625"/>
            <a:chExt cx="256950" cy="407375"/>
          </a:xfrm>
        </p:grpSpPr>
        <p:sp>
          <p:nvSpPr>
            <p:cNvPr id="21" name="Shape 2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Shape 29"/>
          <p:cNvGrpSpPr/>
          <p:nvPr/>
        </p:nvGrpSpPr>
        <p:grpSpPr>
          <a:xfrm>
            <a:off x="3199464" y="902959"/>
            <a:ext cx="395018" cy="403297"/>
            <a:chOff x="3951850" y="2985350"/>
            <a:chExt cx="407950" cy="416500"/>
          </a:xfrm>
        </p:grpSpPr>
        <p:sp>
          <p:nvSpPr>
            <p:cNvPr id="30" name="Shape 30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Shape 34"/>
          <p:cNvSpPr/>
          <p:nvPr/>
        </p:nvSpPr>
        <p:spPr>
          <a:xfrm rot="10800000" flipH="1">
            <a:off x="5010533" y="4576648"/>
            <a:ext cx="1032900" cy="8946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 rot="10800000" flipH="1">
            <a:off x="5133679" y="4056450"/>
            <a:ext cx="540000" cy="467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 rot="10800000" flipH="1">
            <a:off x="3101709" y="3629719"/>
            <a:ext cx="1032900" cy="894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 rot="10800000" flipH="1">
            <a:off x="3530384" y="4576662"/>
            <a:ext cx="452100" cy="3912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5370705" y="4867761"/>
            <a:ext cx="312503" cy="312484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772009" y="4056440"/>
            <a:ext cx="573943" cy="550550"/>
            <a:chOff x="5241175" y="4959100"/>
            <a:chExt cx="539775" cy="517775"/>
          </a:xfrm>
        </p:grpSpPr>
        <p:sp>
          <p:nvSpPr>
            <p:cNvPr id="40" name="Shape 40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Shape 46"/>
          <p:cNvSpPr/>
          <p:nvPr/>
        </p:nvSpPr>
        <p:spPr>
          <a:xfrm>
            <a:off x="3429208" y="3904791"/>
            <a:ext cx="377839" cy="343685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 rot="10800000" flipH="1">
            <a:off x="-94969" y="303826"/>
            <a:ext cx="1034700" cy="895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" name="Shape 49"/>
          <p:cNvSpPr/>
          <p:nvPr/>
        </p:nvSpPr>
        <p:spPr>
          <a:xfrm rot="5400000">
            <a:off x="559400" y="1538825"/>
            <a:ext cx="1788000" cy="2064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Shape 52"/>
          <p:cNvSpPr/>
          <p:nvPr/>
        </p:nvSpPr>
        <p:spPr>
          <a:xfrm rot="10800000" flipH="1">
            <a:off x="66674" y="313542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 rot="10800000" flipH="1">
            <a:off x="828675" y="351655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761999" y="87795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 rot="10800000" flipH="1">
            <a:off x="793851" y="4692801"/>
            <a:ext cx="517500" cy="4479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Shape 56"/>
          <p:cNvGrpSpPr/>
          <p:nvPr/>
        </p:nvGrpSpPr>
        <p:grpSpPr>
          <a:xfrm>
            <a:off x="996359" y="1070668"/>
            <a:ext cx="351204" cy="324661"/>
            <a:chOff x="5975075" y="2327500"/>
            <a:chExt cx="420100" cy="388350"/>
          </a:xfrm>
        </p:grpSpPr>
        <p:sp>
          <p:nvSpPr>
            <p:cNvPr id="57" name="Shape 57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Shape 59"/>
          <p:cNvSpPr/>
          <p:nvPr/>
        </p:nvSpPr>
        <p:spPr>
          <a:xfrm>
            <a:off x="393600" y="3346627"/>
            <a:ext cx="166061" cy="28770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Shape 60"/>
          <p:cNvGrpSpPr/>
          <p:nvPr/>
        </p:nvGrpSpPr>
        <p:grpSpPr>
          <a:xfrm>
            <a:off x="305253" y="553856"/>
            <a:ext cx="247469" cy="392302"/>
            <a:chOff x="6718575" y="2318625"/>
            <a:chExt cx="256950" cy="407375"/>
          </a:xfrm>
        </p:grpSpPr>
        <p:sp>
          <p:nvSpPr>
            <p:cNvPr id="61" name="Shape 6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Shape 69"/>
          <p:cNvGrpSpPr/>
          <p:nvPr/>
        </p:nvGrpSpPr>
        <p:grpSpPr>
          <a:xfrm>
            <a:off x="1419984" y="3634331"/>
            <a:ext cx="342882" cy="350068"/>
            <a:chOff x="3951850" y="2985350"/>
            <a:chExt cx="407950" cy="416500"/>
          </a:xfrm>
        </p:grpSpPr>
        <p:sp>
          <p:nvSpPr>
            <p:cNvPr id="70" name="Shape 70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Shape 74"/>
          <p:cNvSpPr/>
          <p:nvPr/>
        </p:nvSpPr>
        <p:spPr>
          <a:xfrm rot="10800000" flipH="1">
            <a:off x="733424" y="393602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 rot="10800000" flipH="1">
            <a:off x="738525" y="10085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 rot="10800000" flipH="1">
            <a:off x="-291325" y="4148475"/>
            <a:ext cx="1182300" cy="10236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 rot="10800000" flipH="1">
            <a:off x="420725" y="-652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1019338" y="4167058"/>
            <a:ext cx="248073" cy="248058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" name="Shape 79"/>
          <p:cNvGrpSpPr/>
          <p:nvPr/>
        </p:nvGrpSpPr>
        <p:grpSpPr>
          <a:xfrm>
            <a:off x="-50285" y="1452794"/>
            <a:ext cx="624844" cy="599376"/>
            <a:chOff x="5241175" y="4959100"/>
            <a:chExt cx="539775" cy="517775"/>
          </a:xfrm>
        </p:grpSpPr>
        <p:sp>
          <p:nvSpPr>
            <p:cNvPr id="80" name="Shape 80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Shape 86"/>
          <p:cNvSpPr/>
          <p:nvPr/>
        </p:nvSpPr>
        <p:spPr>
          <a:xfrm>
            <a:off x="47199" y="4430470"/>
            <a:ext cx="505231" cy="459562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 rot="10800000" flipH="1">
            <a:off x="7663675" y="3684808"/>
            <a:ext cx="1034700" cy="895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9" name="Shape 129"/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Font typeface="Muli"/>
              <a:buChar char="◇"/>
              <a:defRPr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132" name="Shape 132"/>
          <p:cNvSpPr/>
          <p:nvPr/>
        </p:nvSpPr>
        <p:spPr>
          <a:xfrm rot="10800000" flipH="1">
            <a:off x="-123826" y="10589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Shape 133"/>
          <p:cNvSpPr/>
          <p:nvPr/>
        </p:nvSpPr>
        <p:spPr>
          <a:xfrm rot="10800000" flipH="1">
            <a:off x="638175" y="14401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Shape 134"/>
          <p:cNvSpPr/>
          <p:nvPr/>
        </p:nvSpPr>
        <p:spPr>
          <a:xfrm rot="10800000" flipH="1">
            <a:off x="1495424" y="-13165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Shape 135"/>
          <p:cNvSpPr/>
          <p:nvPr/>
        </p:nvSpPr>
        <p:spPr>
          <a:xfrm rot="10800000" flipH="1">
            <a:off x="327800" y="889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Shape 136"/>
          <p:cNvSpPr/>
          <p:nvPr/>
        </p:nvSpPr>
        <p:spPr>
          <a:xfrm rot="10800000" flipH="1">
            <a:off x="8486774" y="42307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Shape 137"/>
          <p:cNvSpPr/>
          <p:nvPr/>
        </p:nvSpPr>
        <p:spPr>
          <a:xfrm rot="10800000" flipH="1">
            <a:off x="8124824" y="46157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Shape 138"/>
          <p:cNvSpPr/>
          <p:nvPr/>
        </p:nvSpPr>
        <p:spPr>
          <a:xfrm rot="10800000" flipH="1">
            <a:off x="7821348" y="2935400"/>
            <a:ext cx="819900" cy="709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 rot="10800000" flipH="1">
            <a:off x="8486775" y="351217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Shape 140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141" name="Shape 141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Shape 143"/>
          <p:cNvSpPr/>
          <p:nvPr/>
        </p:nvSpPr>
        <p:spPr>
          <a:xfrm>
            <a:off x="203100" y="1270177"/>
            <a:ext cx="166061" cy="28770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8772688" y="4461808"/>
            <a:ext cx="248073" cy="248058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" name="Shape 145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146" name="Shape 146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Shape 152"/>
          <p:cNvSpPr/>
          <p:nvPr/>
        </p:nvSpPr>
        <p:spPr>
          <a:xfrm>
            <a:off x="8081326" y="3153875"/>
            <a:ext cx="299952" cy="272838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Shape 153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154" name="Shape 15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Shape 162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163" name="Shape 163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 rot="10800000" flipH="1">
            <a:off x="7663675" y="3684808"/>
            <a:ext cx="1034700" cy="895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9" name="Shape 169"/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1734000" y="2414450"/>
            <a:ext cx="2667300" cy="266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2"/>
          </p:nvPr>
        </p:nvSpPr>
        <p:spPr>
          <a:xfrm>
            <a:off x="4562088" y="2414450"/>
            <a:ext cx="2667300" cy="266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3" name="Shape 173"/>
          <p:cNvSpPr/>
          <p:nvPr/>
        </p:nvSpPr>
        <p:spPr>
          <a:xfrm rot="10800000" flipH="1">
            <a:off x="-123826" y="10589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10800000" flipH="1">
            <a:off x="638175" y="14401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Shape 175"/>
          <p:cNvSpPr/>
          <p:nvPr/>
        </p:nvSpPr>
        <p:spPr>
          <a:xfrm rot="10800000" flipH="1">
            <a:off x="1495424" y="-13165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 rot="10800000" flipH="1">
            <a:off x="327800" y="889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" name="Shape 177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178" name="Shape 178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Shape 180"/>
          <p:cNvSpPr/>
          <p:nvPr/>
        </p:nvSpPr>
        <p:spPr>
          <a:xfrm>
            <a:off x="203100" y="1270177"/>
            <a:ext cx="166061" cy="28770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" name="Shape 181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182" name="Shape 18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Shape 190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191" name="Shape 191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" name="Shape 195"/>
          <p:cNvSpPr/>
          <p:nvPr/>
        </p:nvSpPr>
        <p:spPr>
          <a:xfrm rot="10800000" flipH="1">
            <a:off x="8486774" y="42307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 rot="10800000" flipH="1">
            <a:off x="8124824" y="46157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Shape 197"/>
          <p:cNvSpPr/>
          <p:nvPr/>
        </p:nvSpPr>
        <p:spPr>
          <a:xfrm rot="10800000" flipH="1">
            <a:off x="7821348" y="2935400"/>
            <a:ext cx="819900" cy="709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Shape 198"/>
          <p:cNvSpPr/>
          <p:nvPr/>
        </p:nvSpPr>
        <p:spPr>
          <a:xfrm rot="10800000" flipH="1">
            <a:off x="8486775" y="351217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8772688" y="4461808"/>
            <a:ext cx="248073" cy="248058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0" name="Shape 200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201" name="Shape 201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Shape 207"/>
          <p:cNvSpPr/>
          <p:nvPr/>
        </p:nvSpPr>
        <p:spPr>
          <a:xfrm>
            <a:off x="8081326" y="3153875"/>
            <a:ext cx="299952" cy="272838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1732700" y="2380900"/>
            <a:ext cx="2176800" cy="254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2"/>
          </p:nvPr>
        </p:nvSpPr>
        <p:spPr>
          <a:xfrm>
            <a:off x="4020972" y="2380900"/>
            <a:ext cx="2176800" cy="254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3"/>
          </p:nvPr>
        </p:nvSpPr>
        <p:spPr>
          <a:xfrm>
            <a:off x="6309245" y="2380900"/>
            <a:ext cx="2176800" cy="254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4" name="Shape 214"/>
          <p:cNvSpPr/>
          <p:nvPr/>
        </p:nvSpPr>
        <p:spPr>
          <a:xfrm rot="10800000" flipH="1">
            <a:off x="-123826" y="10589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Shape 215"/>
          <p:cNvSpPr/>
          <p:nvPr/>
        </p:nvSpPr>
        <p:spPr>
          <a:xfrm rot="10800000" flipH="1">
            <a:off x="638175" y="14401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Shape 216"/>
          <p:cNvSpPr/>
          <p:nvPr/>
        </p:nvSpPr>
        <p:spPr>
          <a:xfrm rot="10800000" flipH="1">
            <a:off x="1495424" y="-13165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Shape 217"/>
          <p:cNvSpPr/>
          <p:nvPr/>
        </p:nvSpPr>
        <p:spPr>
          <a:xfrm rot="10800000" flipH="1">
            <a:off x="327800" y="889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" name="Shape 218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219" name="Shape 219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Shape 221"/>
          <p:cNvSpPr/>
          <p:nvPr/>
        </p:nvSpPr>
        <p:spPr>
          <a:xfrm>
            <a:off x="203100" y="1270177"/>
            <a:ext cx="166061" cy="28770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" name="Shape 222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223" name="Shape 22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Shape 231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232" name="Shape 232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/>
        </p:nvSpPr>
        <p:spPr>
          <a:xfrm rot="10800000" flipH="1">
            <a:off x="8218352" y="4121459"/>
            <a:ext cx="685200" cy="593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6" name="Shape 316"/>
          <p:cNvSpPr/>
          <p:nvPr/>
        </p:nvSpPr>
        <p:spPr>
          <a:xfrm rot="5400000">
            <a:off x="388487" y="105212"/>
            <a:ext cx="944100" cy="1090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7" name="Shape 317"/>
          <p:cNvSpPr/>
          <p:nvPr/>
        </p:nvSpPr>
        <p:spPr>
          <a:xfrm rot="10800000" flipH="1">
            <a:off x="-123825" y="847791"/>
            <a:ext cx="674400" cy="5844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Shape 318"/>
          <p:cNvSpPr/>
          <p:nvPr/>
        </p:nvSpPr>
        <p:spPr>
          <a:xfrm rot="10800000" flipH="1">
            <a:off x="503116" y="1161450"/>
            <a:ext cx="352800" cy="305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Shape 319"/>
          <p:cNvSpPr/>
          <p:nvPr/>
        </p:nvSpPr>
        <p:spPr>
          <a:xfrm rot="10800000" flipH="1">
            <a:off x="1208424" y="-131812"/>
            <a:ext cx="674400" cy="5844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Shape 320"/>
          <p:cNvSpPr/>
          <p:nvPr/>
        </p:nvSpPr>
        <p:spPr>
          <a:xfrm rot="10800000" flipH="1">
            <a:off x="247753" y="49693"/>
            <a:ext cx="295200" cy="2556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Shape 321"/>
          <p:cNvSpPr/>
          <p:nvPr/>
        </p:nvSpPr>
        <p:spPr>
          <a:xfrm rot="10800000" flipH="1">
            <a:off x="8763568" y="4485979"/>
            <a:ext cx="543000" cy="4704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Shape 322"/>
          <p:cNvSpPr/>
          <p:nvPr/>
        </p:nvSpPr>
        <p:spPr>
          <a:xfrm rot="10800000" flipH="1">
            <a:off x="8523810" y="4741100"/>
            <a:ext cx="284100" cy="2457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Shape 323"/>
          <p:cNvSpPr/>
          <p:nvPr/>
        </p:nvSpPr>
        <p:spPr>
          <a:xfrm rot="10800000" flipH="1">
            <a:off x="8322785" y="3628023"/>
            <a:ext cx="543000" cy="470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Shape 324"/>
          <p:cNvSpPr/>
          <p:nvPr/>
        </p:nvSpPr>
        <p:spPr>
          <a:xfrm rot="10800000" flipH="1">
            <a:off x="8763569" y="4009882"/>
            <a:ext cx="237600" cy="2058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E293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￭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￮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●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○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○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6" r:id="rId6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hyperlink" Target="https://youtu.be/PCn0cRv8Ap8" TargetMode="External"/><Relationship Id="rId7" Type="http://schemas.openxmlformats.org/officeDocument/2006/relationships/hyperlink" Target="https://www.mintic.gov.co/gestionti/615/articles-5482_G4_Roles_responsabilidades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redalyc.org/html/3604/360433560012/" TargetMode="External"/><Relationship Id="rId5" Type="http://schemas.openxmlformats.org/officeDocument/2006/relationships/hyperlink" Target="https://youtu.be/Ej6-Gy9s6-g" TargetMode="External"/><Relationship Id="rId4" Type="http://schemas.openxmlformats.org/officeDocument/2006/relationships/hyperlink" Target="https://youtu.be/T0-XWkxPc2s" TargetMode="External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ctrTitle"/>
          </p:nvPr>
        </p:nvSpPr>
        <p:spPr>
          <a:xfrm>
            <a:off x="349322" y="1981551"/>
            <a:ext cx="8640566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dirty="0" smtClean="0"/>
              <a:t>Unidad I</a:t>
            </a:r>
            <a:br>
              <a:rPr lang="es-MX" sz="3200" dirty="0" smtClean="0"/>
            </a:br>
            <a:r>
              <a:rPr lang="es-MX" sz="3200" dirty="0" smtClean="0"/>
              <a:t>1.1 Roles </a:t>
            </a:r>
            <a:r>
              <a:rPr lang="es-MX" sz="3200" dirty="0" smtClean="0"/>
              <a:t>y Actividades en proyectos de TI </a:t>
            </a:r>
            <a:r>
              <a:rPr lang="es-MX" sz="3200" dirty="0" smtClean="0"/>
              <a:t/>
            </a:r>
            <a:br>
              <a:rPr lang="es-MX" sz="3200" dirty="0" smtClean="0"/>
            </a:br>
            <a:r>
              <a:rPr lang="es-MX" sz="3200" dirty="0" smtClean="0"/>
              <a:t>Integradora I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1000664" y="1448290"/>
            <a:ext cx="4295955" cy="32617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just">
              <a:buNone/>
            </a:pPr>
            <a:r>
              <a:rPr lang="es-MX" dirty="0"/>
              <a:t>El asegurador de calidad debe ser una persona con mucha experiencia en proyectos de desarrollo de software, con conocimientos suficientes sobre técnicas que aseguren la calidad de un producto de software.</a:t>
            </a:r>
          </a:p>
          <a:p>
            <a:pPr lvl="0" algn="just"/>
            <a:r>
              <a:rPr lang="es-MX" dirty="0"/>
              <a:t>Documentos de Requisitos de Usuario y Software </a:t>
            </a:r>
          </a:p>
          <a:p>
            <a:pPr lvl="0" algn="just"/>
            <a:r>
              <a:rPr lang="es-MX" dirty="0"/>
              <a:t>Plan de administración del proyecto </a:t>
            </a:r>
          </a:p>
          <a:p>
            <a:pPr lvl="0" algn="just"/>
            <a:r>
              <a:rPr lang="es-MX" dirty="0"/>
              <a:t>Plan de testeo </a:t>
            </a:r>
          </a:p>
          <a:p>
            <a:pPr lvl="0" algn="just"/>
            <a:r>
              <a:rPr lang="es-MX" dirty="0"/>
              <a:t>Fase de diseño detallado </a:t>
            </a:r>
          </a:p>
          <a:p>
            <a:pPr lvl="0" algn="just"/>
            <a:r>
              <a:rPr lang="es-MX" dirty="0"/>
              <a:t>Políticas de control de cambios, control de errores y control de la configuración </a:t>
            </a:r>
          </a:p>
          <a:p>
            <a:pPr lvl="0" algn="just"/>
            <a:r>
              <a:rPr lang="es-MX" dirty="0"/>
              <a:t>Documentación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2284790" y="545154"/>
            <a:ext cx="6479647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Asegurados de calidad 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613" y="1448290"/>
            <a:ext cx="20574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59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1000665" y="1448290"/>
            <a:ext cx="4244196" cy="32272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s-MX" dirty="0"/>
              <a:t>El objetivo principal de la documentación es de actuar como medio de comunicación entre los miembros de equipo, incluyendo el </a:t>
            </a:r>
            <a:r>
              <a:rPr lang="es-MX" dirty="0" err="1"/>
              <a:t>clientizar</a:t>
            </a:r>
            <a:r>
              <a:rPr lang="es-MX" dirty="0"/>
              <a:t> la gestión de la configuración. La documentación es necesaria para formar a todos los miembros del equipo de desarrollo acerca del estado de evolución del proyecto </a:t>
            </a:r>
          </a:p>
          <a:p>
            <a:pPr lvl="0"/>
            <a:r>
              <a:rPr lang="es-MX" dirty="0"/>
              <a:t>Tipos de letras y colores a usar en cada documento </a:t>
            </a:r>
          </a:p>
          <a:p>
            <a:pPr lvl="0"/>
            <a:r>
              <a:rPr lang="es-MX" dirty="0"/>
              <a:t>Distribución de los elementos en el documento </a:t>
            </a:r>
          </a:p>
          <a:p>
            <a:pPr lvl="0"/>
            <a:r>
              <a:rPr lang="es-MX" dirty="0"/>
              <a:t>Características de las figuras, imágenes y dibujos consideradas en el documento.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2284790" y="545154"/>
            <a:ext cx="6479647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Documentador 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861" y="1926258"/>
            <a:ext cx="3210302" cy="227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26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1000664" y="1448291"/>
            <a:ext cx="4416725" cy="32099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s-MX" dirty="0"/>
              <a:t>El mantenimiento de un sistema es a veces la prioridad ignorada, el ingeniero de manutención se encarga de actualizar los sistemas, corregir los errores producidos en el uso de este darle mantenimiento al programa.</a:t>
            </a:r>
          </a:p>
          <a:p>
            <a:pPr lvl="0"/>
            <a:r>
              <a:rPr lang="es-MX" dirty="0"/>
              <a:t>Modificar el software para adaptar nuevas funciones o modificar algunas funciones existentes </a:t>
            </a:r>
          </a:p>
          <a:p>
            <a:pPr lvl="0"/>
            <a:r>
              <a:rPr lang="es-MX" dirty="0"/>
              <a:t>Modernizar el software por medio de cambios al sistema </a:t>
            </a:r>
          </a:p>
          <a:p>
            <a:pPr lvl="0"/>
            <a:r>
              <a:rPr lang="es-MX" dirty="0"/>
              <a:t>Asegurar de que el equipo de desarrollo este informado de los errores encontrados en el sistema </a:t>
            </a:r>
          </a:p>
        </p:txBody>
      </p:sp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1777042" y="559770"/>
            <a:ext cx="8402128" cy="12594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MX" dirty="0"/>
              <a:t>Ingeniero de mantenimiento </a:t>
            </a:r>
            <a:br>
              <a:rPr lang="es-MX" dirty="0"/>
            </a:b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106" y="1448291"/>
            <a:ext cx="26003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28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1000664" y="1448290"/>
            <a:ext cx="6504317" cy="32617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s-MX" dirty="0"/>
              <a:t>Deben tener las habilidades necesarias para descubrir errores en funciones, lógica e implementación en cualquiera de las representaciones del software.</a:t>
            </a:r>
          </a:p>
          <a:p>
            <a:pPr marL="139700" indent="0">
              <a:buNone/>
            </a:pPr>
            <a:endParaRPr lang="es-MX" dirty="0"/>
          </a:p>
        </p:txBody>
      </p:sp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2087593" y="335483"/>
            <a:ext cx="6780362" cy="12594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MX" dirty="0"/>
              <a:t>Ingeniero </a:t>
            </a:r>
            <a:r>
              <a:rPr lang="es-MX" dirty="0" smtClean="0"/>
              <a:t>de validación y </a:t>
            </a:r>
            <a:br>
              <a:rPr lang="es-MX" dirty="0" smtClean="0"/>
            </a:br>
            <a:r>
              <a:rPr lang="es-MX" dirty="0" smtClean="0"/>
              <a:t>verificación 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223" y="2314935"/>
            <a:ext cx="3373198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66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1000664" y="1448290"/>
            <a:ext cx="6504317" cy="32617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s-MX" dirty="0"/>
              <a:t>La implementación es la última fase del proceso de desarrollo de software. Sin embargo, la implementación toma una parte importante del presupuesto destinado al desarrollo.</a:t>
            </a:r>
          </a:p>
          <a:p>
            <a:pPr marL="139700" indent="0">
              <a:buNone/>
            </a:pPr>
            <a:endParaRPr lang="es-MX" dirty="0"/>
          </a:p>
        </p:txBody>
      </p:sp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2087593" y="335483"/>
            <a:ext cx="6780362" cy="12594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MX" dirty="0"/>
              <a:t>Ingeniero </a:t>
            </a:r>
            <a:r>
              <a:rPr lang="es-MX" dirty="0" smtClean="0"/>
              <a:t>de implementación 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37" y="2271418"/>
            <a:ext cx="3991605" cy="2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03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1000664" y="1448290"/>
            <a:ext cx="6504317" cy="32617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s-MX" dirty="0" smtClean="0"/>
              <a:t>Videos </a:t>
            </a:r>
          </a:p>
          <a:p>
            <a:pPr marL="139700" indent="0">
              <a:buNone/>
            </a:pPr>
            <a:r>
              <a:rPr lang="es-MX" dirty="0">
                <a:hlinkClick r:id="rId3"/>
              </a:rPr>
              <a:t>https://</a:t>
            </a:r>
            <a:r>
              <a:rPr lang="es-MX" dirty="0" smtClean="0">
                <a:hlinkClick r:id="rId3"/>
              </a:rPr>
              <a:t>youtu.be/PCn0cRv8Ap8</a:t>
            </a:r>
            <a:endParaRPr lang="es-MX" dirty="0" smtClean="0"/>
          </a:p>
          <a:p>
            <a:pPr marL="139700" indent="0">
              <a:buNone/>
            </a:pPr>
            <a:r>
              <a:rPr lang="es-MX" dirty="0">
                <a:hlinkClick r:id="rId4"/>
              </a:rPr>
              <a:t>https://</a:t>
            </a:r>
            <a:r>
              <a:rPr lang="es-MX" dirty="0" smtClean="0">
                <a:hlinkClick r:id="rId4"/>
              </a:rPr>
              <a:t>youtu.be/T0-XWkxPc2s</a:t>
            </a:r>
            <a:endParaRPr lang="es-MX" dirty="0" smtClean="0"/>
          </a:p>
          <a:p>
            <a:pPr marL="139700" indent="0">
              <a:buNone/>
            </a:pPr>
            <a:r>
              <a:rPr lang="es-MX" dirty="0">
                <a:hlinkClick r:id="rId5"/>
              </a:rPr>
              <a:t>https://</a:t>
            </a:r>
            <a:r>
              <a:rPr lang="es-MX" dirty="0" smtClean="0">
                <a:hlinkClick r:id="rId5"/>
              </a:rPr>
              <a:t>youtu.be/Ej6-Gy9s6-g</a:t>
            </a:r>
            <a:endParaRPr lang="es-MX" dirty="0" smtClean="0"/>
          </a:p>
          <a:p>
            <a:pPr marL="139700" indent="0">
              <a:buNone/>
            </a:pPr>
            <a:endParaRPr lang="es-MX" dirty="0"/>
          </a:p>
          <a:p>
            <a:pPr marL="139700" indent="0">
              <a:buNone/>
            </a:pPr>
            <a:r>
              <a:rPr lang="es-MX" dirty="0" smtClean="0"/>
              <a:t>Artículos </a:t>
            </a:r>
          </a:p>
          <a:p>
            <a:r>
              <a:rPr lang="es-MX" dirty="0">
                <a:hlinkClick r:id="rId6"/>
              </a:rPr>
              <a:t>http://www.redalyc.org/html/3604/360433560012/</a:t>
            </a:r>
            <a:endParaRPr lang="es-MX" dirty="0"/>
          </a:p>
          <a:p>
            <a:r>
              <a:rPr lang="es-MX" dirty="0">
                <a:hlinkClick r:id="rId7"/>
              </a:rPr>
              <a:t>https://www.mintic.gov.co/gestionti/615/articles-5482_G4_Roles_responsabilidades.pdf</a:t>
            </a:r>
            <a:endParaRPr lang="es-MX" dirty="0"/>
          </a:p>
          <a:p>
            <a:pPr marL="139700" indent="0">
              <a:buNone/>
            </a:pPr>
            <a:endParaRPr lang="es-MX" dirty="0"/>
          </a:p>
        </p:txBody>
      </p:sp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2087593" y="335483"/>
            <a:ext cx="6780362" cy="12594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MX" dirty="0" smtClean="0"/>
              <a:t>Material de Apoyo </a:t>
            </a:r>
            <a:endParaRPr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065" y="1594939"/>
            <a:ext cx="2777233" cy="142735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9" y="3421294"/>
            <a:ext cx="2333648" cy="15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81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1000664" y="1448290"/>
            <a:ext cx="6504317" cy="32617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s-MX" dirty="0"/>
              <a:t>Podemos darnos cuenta la importancia que tiene cada uno de los integrantes en un proyecto de manera en la que al estar en comunicación mutua quedan llevarse a cabo exitosamente dichos proyectos, así como tener una noción concreta de cuáles son los perfiles de los integrantes sus capacidades y actividades en las que se desempeñan.</a:t>
            </a:r>
          </a:p>
          <a:p>
            <a:pPr marL="139700" indent="0">
              <a:buNone/>
            </a:pPr>
            <a:endParaRPr lang="es-MX" dirty="0"/>
          </a:p>
        </p:txBody>
      </p:sp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2087593" y="335483"/>
            <a:ext cx="6780362" cy="12594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MX" dirty="0" smtClean="0"/>
              <a:t>Conclusión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2991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 txBox="1"/>
          <p:nvPr/>
        </p:nvSpPr>
        <p:spPr>
          <a:xfrm>
            <a:off x="2380890" y="932614"/>
            <a:ext cx="6070988" cy="327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 smtClean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Bibliografías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latin typeface="Muli"/>
              <a:ea typeface="Muli"/>
              <a:cs typeface="Muli"/>
              <a:sym typeface="Muli"/>
            </a:endParaRPr>
          </a:p>
          <a:p>
            <a:r>
              <a:rPr lang="es-MX" dirty="0">
                <a:solidFill>
                  <a:schemeClr val="bg1"/>
                </a:solidFill>
              </a:rPr>
              <a:t>Mendoza, R. (12 de Mayo de 2014). </a:t>
            </a:r>
            <a:r>
              <a:rPr lang="es-MX" i="1" dirty="0" err="1">
                <a:solidFill>
                  <a:schemeClr val="bg1"/>
                </a:solidFill>
              </a:rPr>
              <a:t>Prezi</a:t>
            </a:r>
            <a:r>
              <a:rPr lang="es-MX" dirty="0">
                <a:solidFill>
                  <a:schemeClr val="bg1"/>
                </a:solidFill>
              </a:rPr>
              <a:t>. Obtenido de </a:t>
            </a:r>
            <a:r>
              <a:rPr lang="es-MX" dirty="0" err="1">
                <a:solidFill>
                  <a:schemeClr val="bg1"/>
                </a:solidFill>
              </a:rPr>
              <a:t>Prezi</a:t>
            </a:r>
            <a:r>
              <a:rPr lang="es-MX" dirty="0">
                <a:solidFill>
                  <a:schemeClr val="bg1"/>
                </a:solidFill>
              </a:rPr>
              <a:t>: https://prezi.com/unxz2gyq2dsm/roles-de-un-proyecto-de-software-rafa-/</a:t>
            </a:r>
          </a:p>
          <a:p>
            <a:endParaRPr lang="es-MX" dirty="0" smtClean="0">
              <a:solidFill>
                <a:schemeClr val="bg1"/>
              </a:solidFill>
            </a:endParaRPr>
          </a:p>
          <a:p>
            <a:r>
              <a:rPr lang="es-MX" dirty="0" smtClean="0">
                <a:solidFill>
                  <a:schemeClr val="bg1"/>
                </a:solidFill>
              </a:rPr>
              <a:t>Merino</a:t>
            </a:r>
            <a:r>
              <a:rPr lang="es-MX" dirty="0">
                <a:solidFill>
                  <a:schemeClr val="bg1"/>
                </a:solidFill>
              </a:rPr>
              <a:t>, J. P. (2010). </a:t>
            </a:r>
            <a:r>
              <a:rPr lang="es-MX" i="1" dirty="0" err="1">
                <a:solidFill>
                  <a:schemeClr val="bg1"/>
                </a:solidFill>
              </a:rPr>
              <a:t>Definicion.de</a:t>
            </a:r>
            <a:r>
              <a:rPr lang="es-MX" dirty="0">
                <a:solidFill>
                  <a:schemeClr val="bg1"/>
                </a:solidFill>
              </a:rPr>
              <a:t>. Obtenido de </a:t>
            </a:r>
            <a:r>
              <a:rPr lang="es-MX" dirty="0" err="1">
                <a:solidFill>
                  <a:schemeClr val="bg1"/>
                </a:solidFill>
              </a:rPr>
              <a:t>Definicion.de</a:t>
            </a:r>
            <a:r>
              <a:rPr lang="es-MX" dirty="0">
                <a:solidFill>
                  <a:schemeClr val="bg1"/>
                </a:solidFill>
              </a:rPr>
              <a:t> : https://definicion.de/rol</a:t>
            </a:r>
            <a:r>
              <a:rPr lang="es-MX" dirty="0" smtClean="0">
                <a:solidFill>
                  <a:schemeClr val="bg1"/>
                </a:solidFill>
              </a:rPr>
              <a:t>/</a:t>
            </a:r>
          </a:p>
          <a:p>
            <a:endParaRPr lang="es-MX" dirty="0">
              <a:solidFill>
                <a:schemeClr val="bg1"/>
              </a:solidFill>
            </a:endParaRPr>
          </a:p>
          <a:p>
            <a:r>
              <a:rPr lang="es-MX" dirty="0">
                <a:solidFill>
                  <a:schemeClr val="bg1"/>
                </a:solidFill>
              </a:rPr>
              <a:t>Villareal, C. (22 de enero de 2016). </a:t>
            </a:r>
            <a:r>
              <a:rPr lang="es-MX" i="1" dirty="0" err="1">
                <a:solidFill>
                  <a:schemeClr val="bg1"/>
                </a:solidFill>
              </a:rPr>
              <a:t>NotthWare</a:t>
            </a:r>
            <a:r>
              <a:rPr lang="es-MX" dirty="0">
                <a:solidFill>
                  <a:schemeClr val="bg1"/>
                </a:solidFill>
              </a:rPr>
              <a:t>. Obtenido de </a:t>
            </a:r>
            <a:r>
              <a:rPr lang="es-MX" dirty="0" err="1">
                <a:solidFill>
                  <a:schemeClr val="bg1"/>
                </a:solidFill>
              </a:rPr>
              <a:t>NorthWare</a:t>
            </a:r>
            <a:r>
              <a:rPr lang="es-MX" dirty="0">
                <a:solidFill>
                  <a:schemeClr val="bg1"/>
                </a:solidFill>
              </a:rPr>
              <a:t>: https://www.northware.mx/perfiles-y-sus-funciones-en-proyectos-de-ti/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54" name="Shape 854"/>
          <p:cNvSpPr txBox="1"/>
          <p:nvPr/>
        </p:nvSpPr>
        <p:spPr>
          <a:xfrm>
            <a:off x="1106175" y="9326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00E1C6"/>
                </a:solidFill>
              </a:rPr>
              <a:t>😉</a:t>
            </a:r>
            <a:endParaRPr sz="9600">
              <a:solidFill>
                <a:srgbClr val="00E1C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61302819"/>
              </p:ext>
            </p:extLst>
          </p:nvPr>
        </p:nvGraphicFramePr>
        <p:xfrm>
          <a:off x="60403" y="0"/>
          <a:ext cx="9083597" cy="4670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lamada ovalada 4"/>
          <p:cNvSpPr/>
          <p:nvPr/>
        </p:nvSpPr>
        <p:spPr>
          <a:xfrm>
            <a:off x="1759585" y="11487150"/>
            <a:ext cx="1596390" cy="1050290"/>
          </a:xfrm>
          <a:prstGeom prst="wedgeEllipseCallout">
            <a:avLst>
              <a:gd name="adj1" fmla="val -39641"/>
              <a:gd name="adj2" fmla="val -6484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Usted está aquí</a:t>
            </a:r>
            <a:endParaRPr lang="es-MX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Llamada ovalada 5"/>
          <p:cNvSpPr/>
          <p:nvPr/>
        </p:nvSpPr>
        <p:spPr>
          <a:xfrm>
            <a:off x="1353835" y="4097320"/>
            <a:ext cx="1571625" cy="933450"/>
          </a:xfrm>
          <a:prstGeom prst="wedgeEllipseCallout">
            <a:avLst>
              <a:gd name="adj1" fmla="val -55378"/>
              <a:gd name="adj2" fmla="val -589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Usted esta aquí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173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1905228" y="628543"/>
            <a:ext cx="57921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Rol </a:t>
            </a:r>
            <a:endParaRPr dirty="0"/>
          </a:p>
        </p:txBody>
      </p:sp>
      <p:sp>
        <p:nvSpPr>
          <p:cNvPr id="335" name="Shape 335"/>
          <p:cNvSpPr txBox="1"/>
          <p:nvPr/>
        </p:nvSpPr>
        <p:spPr>
          <a:xfrm>
            <a:off x="1680941" y="1084062"/>
            <a:ext cx="6954000" cy="2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MX" dirty="0">
                <a:solidFill>
                  <a:schemeClr val="bg1"/>
                </a:solidFill>
              </a:rPr>
              <a:t>Es el conjunto de comportamientos y normas que una persona, como actor social, adquiere y aprehende de acuerdo a estatus en la sociedad</a:t>
            </a:r>
            <a:r>
              <a:rPr lang="es-MX" dirty="0" smtClean="0">
                <a:solidFill>
                  <a:schemeClr val="bg1"/>
                </a:solidFill>
              </a:rPr>
              <a:t>.. Es </a:t>
            </a:r>
            <a:r>
              <a:rPr lang="es-MX" dirty="0">
                <a:solidFill>
                  <a:schemeClr val="bg1"/>
                </a:solidFill>
              </a:rPr>
              <a:t>la puesta en práctica de un estatus que es aceptado y desempeñado por el sujeto. Si un indigente camina descalzo por la calle, dicho comportamiento será aceptado o tolerado por la sociedad; en cambio, si quien camina descalzo es un abogado o un médico, dicha situación generará un extrañamiento y una condena social.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100"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167" y="2583910"/>
            <a:ext cx="4032426" cy="2559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ctrTitle"/>
          </p:nvPr>
        </p:nvSpPr>
        <p:spPr>
          <a:xfrm>
            <a:off x="2476575" y="252006"/>
            <a:ext cx="5638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Líder del Proyecto </a:t>
            </a:r>
            <a:endParaRPr dirty="0"/>
          </a:p>
        </p:txBody>
      </p:sp>
      <p:sp>
        <p:nvSpPr>
          <p:cNvPr id="350" name="Shape 350"/>
          <p:cNvSpPr txBox="1">
            <a:spLocks noGrp="1"/>
          </p:cNvSpPr>
          <p:nvPr>
            <p:ph type="subTitle" idx="1"/>
          </p:nvPr>
        </p:nvSpPr>
        <p:spPr>
          <a:xfrm>
            <a:off x="2605177" y="1411805"/>
            <a:ext cx="5865963" cy="3349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 smtClean="0"/>
              <a:t>Tiene como tarea coordinar al equipo, asegurar que todos cumplan con su trabajo (reportes de datos).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MX" sz="16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MX" sz="1600" dirty="0" smtClean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 smtClean="0"/>
              <a:t>Responsabilidades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 smtClean="0"/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600" dirty="0" smtClean="0"/>
              <a:t>Metas 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600" dirty="0" smtClean="0"/>
              <a:t>Generar informes 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600" dirty="0" smtClean="0"/>
              <a:t>Dirigir reuniones 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600" dirty="0" smtClean="0"/>
              <a:t>Motivar al equipo </a:t>
            </a:r>
            <a:endParaRPr sz="1600" dirty="0"/>
          </a:p>
        </p:txBody>
      </p:sp>
      <p:sp>
        <p:nvSpPr>
          <p:cNvPr id="351" name="Shape 351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1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158" y="2200994"/>
            <a:ext cx="2095500" cy="219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title"/>
          </p:nvPr>
        </p:nvSpPr>
        <p:spPr>
          <a:xfrm>
            <a:off x="2008744" y="448574"/>
            <a:ext cx="5927557" cy="13629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Administrador de proyectos </a:t>
            </a:r>
            <a:endParaRPr dirty="0"/>
          </a:p>
        </p:txBody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966158" y="1811556"/>
            <a:ext cx="6349042" cy="27086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MX" dirty="0"/>
              <a:t>Es un rol muy importante, debido s que sus acciones y decisiones afectan al proyecto completo. Siempre debe de existir un administrador, pero se debe tener en cuenta que un administrador puede dirigir más de un </a:t>
            </a:r>
            <a:r>
              <a:rPr lang="es-MX" dirty="0" smtClean="0"/>
              <a:t>proyecto</a:t>
            </a:r>
            <a:r>
              <a:rPr lang="en" dirty="0" smtClean="0"/>
              <a:t>. </a:t>
            </a:r>
          </a:p>
          <a:p>
            <a:pPr lvl="0"/>
            <a:r>
              <a:rPr lang="en-US" dirty="0" err="1" smtClean="0"/>
              <a:t>Liderazgo</a:t>
            </a:r>
            <a:r>
              <a:rPr lang="en-US" dirty="0" smtClean="0"/>
              <a:t>. </a:t>
            </a:r>
          </a:p>
          <a:p>
            <a:pPr lvl="0"/>
            <a:r>
              <a:rPr lang="en-US" dirty="0" err="1" smtClean="0"/>
              <a:t>Creatividad</a:t>
            </a:r>
            <a:r>
              <a:rPr lang="en-US" dirty="0" smtClean="0"/>
              <a:t> </a:t>
            </a:r>
          </a:p>
          <a:p>
            <a:pPr lvl="0"/>
            <a:r>
              <a:rPr lang="en-US" dirty="0" err="1" smtClean="0"/>
              <a:t>Responsabilidad</a:t>
            </a:r>
            <a:r>
              <a:rPr lang="en-US" dirty="0" smtClean="0"/>
              <a:t> </a:t>
            </a:r>
            <a:endParaRPr lang="en-US" dirty="0"/>
          </a:p>
          <a:p>
            <a:pPr lvl="0"/>
            <a:r>
              <a:rPr lang="en-US" dirty="0" err="1" smtClean="0"/>
              <a:t>Experiencia</a:t>
            </a:r>
            <a:endParaRPr lang="en-US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0"/>
          <a:stretch/>
        </p:blipFill>
        <p:spPr>
          <a:xfrm>
            <a:off x="3500348" y="2708695"/>
            <a:ext cx="3641428" cy="22773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1000664" y="1448290"/>
            <a:ext cx="6504317" cy="27096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MX" dirty="0"/>
              <a:t>El rol de analista es muy importante, debido a que el éxito del proyecto dependerá de una buena especificación de requisitos 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s-MX" dirty="0" smtClean="0"/>
          </a:p>
          <a:p>
            <a:pPr lvl="0"/>
            <a:r>
              <a:rPr lang="es-MX" dirty="0"/>
              <a:t>Realización del análisis de requisitos </a:t>
            </a:r>
          </a:p>
          <a:p>
            <a:pPr lvl="0"/>
            <a:r>
              <a:rPr lang="es-MX" dirty="0"/>
              <a:t>Analizar la estructura básica del sistema </a:t>
            </a:r>
          </a:p>
          <a:p>
            <a:pPr lvl="0"/>
            <a:r>
              <a:rPr lang="es-MX" dirty="0"/>
              <a:t>Generar los diagramas de la arquitectura 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2284791" y="545154"/>
            <a:ext cx="49443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Analista 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639" y="2492745"/>
            <a:ext cx="3016569" cy="21645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1000665" y="1448290"/>
            <a:ext cx="4537494" cy="28649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MX" dirty="0"/>
              <a:t>Su propósito es el de crear una estructura interna limpia y relativamente simple, también llamada a veces una arquitectura. </a:t>
            </a: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lvl="0"/>
            <a:r>
              <a:rPr lang="es-MX" dirty="0"/>
              <a:t>Generar prototipos rápidos del sistema </a:t>
            </a:r>
          </a:p>
          <a:p>
            <a:pPr lvl="0"/>
            <a:r>
              <a:rPr lang="es-MX" dirty="0"/>
              <a:t>Diseñar el documento arquitectónico y mantenerlo actualizado durante el proyecto. </a:t>
            </a:r>
          </a:p>
          <a:p>
            <a:pPr lvl="0"/>
            <a:r>
              <a:rPr lang="es-MX" dirty="0"/>
              <a:t>Velar por que el producto final se ajuste al diseño realizado 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2284791" y="545154"/>
            <a:ext cx="49443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Diseñador 	 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159" y="867804"/>
            <a:ext cx="3325476" cy="190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64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345057" y="1448290"/>
            <a:ext cx="5348378" cy="32617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es-MX" dirty="0"/>
              <a:t>Los programadores deben convertir la especificación del sistema en código fuente ejecutable utilizando uno o más lenguajes de programación, así como herramientas de software de apoyo a la programación </a:t>
            </a:r>
            <a:endParaRPr lang="es-MX" dirty="0" smtClean="0"/>
          </a:p>
          <a:p>
            <a:pPr lvl="0" algn="just"/>
            <a:r>
              <a:rPr lang="es-MX" dirty="0"/>
              <a:t>Menor cantidad de problemas de testeo </a:t>
            </a:r>
          </a:p>
          <a:p>
            <a:pPr lvl="0" algn="just"/>
            <a:r>
              <a:rPr lang="es-MX" dirty="0"/>
              <a:t>Aumento de la productividad de los programadores </a:t>
            </a:r>
          </a:p>
          <a:p>
            <a:pPr lvl="0" algn="just"/>
            <a:r>
              <a:rPr lang="es-MX" dirty="0"/>
              <a:t>Aumento de la eficiencia en la manutención del programa </a:t>
            </a:r>
          </a:p>
          <a:p>
            <a:pPr lvl="0" algn="just"/>
            <a:r>
              <a:rPr lang="es-MX" dirty="0"/>
              <a:t>Reducir el tiempo de codificación, aumentando la productividad del programador.</a:t>
            </a:r>
          </a:p>
          <a:p>
            <a:pPr lvl="0" algn="just"/>
            <a:r>
              <a:rPr lang="es-MX" dirty="0"/>
              <a:t>Disminuir el número de errores que ocurren durante el proceso de desarrollo </a:t>
            </a:r>
          </a:p>
          <a:p>
            <a:pPr lvl="0" algn="just"/>
            <a:r>
              <a:rPr lang="es-MX" dirty="0"/>
              <a:t>Disminuir los costos del ciclo de vida del software 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2284791" y="545154"/>
            <a:ext cx="49443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Programador  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748" y="867804"/>
            <a:ext cx="3028950" cy="192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52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1000664" y="1448290"/>
            <a:ext cx="4761781" cy="32617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just">
              <a:buNone/>
            </a:pPr>
            <a:r>
              <a:rPr lang="es-MX" dirty="0"/>
              <a:t>El objetivo principal de la labor de </a:t>
            </a:r>
            <a:r>
              <a:rPr lang="es-MX" dirty="0" err="1"/>
              <a:t>tester</a:t>
            </a:r>
            <a:r>
              <a:rPr lang="es-MX" dirty="0"/>
              <a:t> es el de diseñar test que en forma sistemática, permita eliminar diferentes clases de errores realizando esto con la mínima cantidad de tiempo y esfuerzo </a:t>
            </a:r>
          </a:p>
          <a:p>
            <a:pPr lvl="0" algn="just"/>
            <a:r>
              <a:rPr lang="es-MX" dirty="0"/>
              <a:t>Construir y aplicar los planes de prueba unitarios de modulo, de sistemas, de aceptación parcial, manteniéndolos      actualizados durante el proyecto </a:t>
            </a:r>
          </a:p>
          <a:p>
            <a:pPr lvl="0" algn="just"/>
            <a:r>
              <a:rPr lang="es-MX" dirty="0"/>
              <a:t>Velar por la amplitud y la exactitud de todos los documentos del proyecto.</a:t>
            </a:r>
          </a:p>
          <a:p>
            <a:pPr lvl="0" algn="just"/>
            <a:r>
              <a:rPr lang="es-MX" dirty="0"/>
              <a:t>Coordinar las inspecciones y/o caminatas.</a:t>
            </a:r>
          </a:p>
          <a:p>
            <a:pPr lvl="0" algn="just"/>
            <a:r>
              <a:rPr lang="es-MX" dirty="0"/>
              <a:t>Velar por el estándar adoptado para el desarrollo </a:t>
            </a:r>
          </a:p>
          <a:p>
            <a:pPr lvl="0" algn="just"/>
            <a:r>
              <a:rPr lang="es-MX" dirty="0"/>
              <a:t>Velar por la calidad del producto final.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2284791" y="545154"/>
            <a:ext cx="49443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err="1" smtClean="0"/>
              <a:t>Tester</a:t>
            </a:r>
            <a:r>
              <a:rPr lang="es-MX" dirty="0" smtClean="0"/>
              <a:t>  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743" y="59437"/>
            <a:ext cx="2777706" cy="277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56732"/>
      </p:ext>
    </p:extLst>
  </p:cSld>
  <p:clrMapOvr>
    <a:masterClrMapping/>
  </p:clrMapOvr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897</Words>
  <Application>Microsoft Office PowerPoint</Application>
  <PresentationFormat>Presentación en pantalla (16:9)</PresentationFormat>
  <Paragraphs>103</Paragraphs>
  <Slides>17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Muli</vt:lpstr>
      <vt:lpstr>Calibri</vt:lpstr>
      <vt:lpstr>Arial</vt:lpstr>
      <vt:lpstr>Nixie One</vt:lpstr>
      <vt:lpstr>Times New Roman</vt:lpstr>
      <vt:lpstr>Helvetica Neue</vt:lpstr>
      <vt:lpstr>Imogen template</vt:lpstr>
      <vt:lpstr>Unidad I 1.1 Roles y Actividades en proyectos de TI  Integradora I</vt:lpstr>
      <vt:lpstr>Presentación de PowerPoint</vt:lpstr>
      <vt:lpstr>Rol </vt:lpstr>
      <vt:lpstr>Líder del Proyecto </vt:lpstr>
      <vt:lpstr>Administrador de proyectos </vt:lpstr>
      <vt:lpstr>Analista </vt:lpstr>
      <vt:lpstr>Diseñador   </vt:lpstr>
      <vt:lpstr>Programador  </vt:lpstr>
      <vt:lpstr>Tester  </vt:lpstr>
      <vt:lpstr>Asegurados de calidad </vt:lpstr>
      <vt:lpstr>Documentador </vt:lpstr>
      <vt:lpstr>Ingeniero de mantenimiento  </vt:lpstr>
      <vt:lpstr>Ingeniero de validación y  verificación </vt:lpstr>
      <vt:lpstr>Ingeniero de implementación </vt:lpstr>
      <vt:lpstr>Material de Apoyo </vt:lpstr>
      <vt:lpstr>Conclusión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Mitzi</dc:creator>
  <cp:lastModifiedBy>MITZI</cp:lastModifiedBy>
  <cp:revision>18</cp:revision>
  <dcterms:modified xsi:type="dcterms:W3CDTF">2018-05-25T13:41:43Z</dcterms:modified>
</cp:coreProperties>
</file>